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77" r:id="rId3"/>
    <p:sldId id="257" r:id="rId4"/>
    <p:sldId id="261" r:id="rId5"/>
    <p:sldId id="275" r:id="rId6"/>
    <p:sldId id="278" r:id="rId7"/>
    <p:sldId id="262" r:id="rId8"/>
    <p:sldId id="272" r:id="rId9"/>
    <p:sldId id="279" r:id="rId10"/>
    <p:sldId id="270" r:id="rId11"/>
    <p:sldId id="281" r:id="rId12"/>
    <p:sldId id="28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27"/>
    <p:restoredTop sz="94754"/>
  </p:normalViewPr>
  <p:slideViewPr>
    <p:cSldViewPr snapToGrid="0" snapToObjects="1">
      <p:cViewPr varScale="1">
        <p:scale>
          <a:sx n="99" d="100"/>
          <a:sy n="99" d="100"/>
        </p:scale>
        <p:origin x="1408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5800" y="1346947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4282763"/>
            <a:ext cx="7772400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85800" y="1484779"/>
            <a:ext cx="7772400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7234780" y="4107023"/>
            <a:ext cx="914400" cy="914400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670" y="1432223"/>
            <a:ext cx="759333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6400" b="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2386" y="4389120"/>
            <a:ext cx="5918454" cy="1069848"/>
          </a:xfrm>
        </p:spPr>
        <p:txBody>
          <a:bodyPr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CA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12805" y="6272785"/>
            <a:ext cx="4745736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44280" y="4227195"/>
            <a:ext cx="895401" cy="640080"/>
          </a:xfrm>
        </p:spPr>
        <p:txBody>
          <a:bodyPr/>
          <a:lstStyle>
            <a:lvl1pPr>
              <a:defRPr sz="2800" b="1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4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10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9144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5346" y="1225296"/>
            <a:ext cx="696087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64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4330" y="5020056"/>
            <a:ext cx="6789420" cy="1066800"/>
          </a:xfrm>
        </p:spPr>
        <p:txBody>
          <a:bodyPr anchor="t">
            <a:normAutofit/>
          </a:bodyPr>
          <a:lstStyle>
            <a:lvl1pPr marL="0" indent="0">
              <a:buNone/>
              <a:defRPr sz="18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45251" y="6272785"/>
            <a:ext cx="1983232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36099" y="6272784"/>
            <a:ext cx="4745736" cy="365125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633862" y="2430623"/>
            <a:ext cx="914400" cy="914400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450" y="2508607"/>
            <a:ext cx="891224" cy="720332"/>
          </a:xfrm>
        </p:spPr>
        <p:txBody>
          <a:bodyPr/>
          <a:lstStyle>
            <a:lvl1pPr>
              <a:defRPr sz="2800"/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7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92218" y="2194560"/>
            <a:ext cx="365760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624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0793" y="2048256"/>
            <a:ext cx="365760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0793" y="2743200"/>
            <a:ext cx="365760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10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23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580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685800"/>
            <a:ext cx="5033772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45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227806" y="1"/>
            <a:ext cx="2916194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12230" y="685800"/>
            <a:ext cx="2400300" cy="1737360"/>
          </a:xfrm>
        </p:spPr>
        <p:txBody>
          <a:bodyPr anchor="b">
            <a:normAutofit/>
          </a:bodyPr>
          <a:lstStyle>
            <a:lvl1pPr>
              <a:defRPr sz="2800"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227805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CA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12230" y="2423160"/>
            <a:ext cx="24003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35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/>
              <a:t>Cliquez pour modifier les styles du texte du masque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13" name="Oval 12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4" name="Oval 13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19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/>
              <a:t>Modifier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609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33400"/>
            <a:ext cx="1914525" cy="5638800"/>
          </a:xfrm>
        </p:spPr>
        <p:txBody>
          <a:bodyPr vert="eaVert"/>
          <a:lstStyle>
            <a:lvl1pPr>
              <a:defRPr b="0"/>
            </a:lvl1pPr>
          </a:lstStyle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0100" y="533400"/>
            <a:ext cx="5629275" cy="5638800"/>
          </a:xfrm>
        </p:spPr>
        <p:txBody>
          <a:bodyPr vert="eaVert"/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07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8522664" y="6255258"/>
            <a:ext cx="393192" cy="393192"/>
            <a:chOff x="8532189" y="5068824"/>
            <a:chExt cx="393192" cy="393192"/>
          </a:xfrm>
        </p:grpSpPr>
        <p:sp>
          <p:nvSpPr>
            <p:cNvPr id="8" name="Oval 7"/>
            <p:cNvSpPr>
              <a:spLocks noChangeAspect="1"/>
            </p:cNvSpPr>
            <p:nvPr/>
          </p:nvSpPr>
          <p:spPr>
            <a:xfrm>
              <a:off x="8532189" y="5068824"/>
              <a:ext cx="393192" cy="393192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>
              <a:spLocks noChangeAspect="1"/>
            </p:cNvSpPr>
            <p:nvPr/>
          </p:nvSpPr>
          <p:spPr>
            <a:xfrm>
              <a:off x="8568766" y="5105400"/>
              <a:ext cx="320039" cy="32004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484632"/>
            <a:ext cx="7772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/>
              <a:t>Modifier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21408"/>
            <a:ext cx="7772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2368" y="6272785"/>
            <a:ext cx="2455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9/24/25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272785"/>
            <a:ext cx="47457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83346" y="6272785"/>
            <a:ext cx="4800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spc="-7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0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b="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Técnicas de Ventas Efectivas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dirty="0" err="1"/>
              <a:t>Módulo</a:t>
            </a:r>
            <a:r>
              <a:rPr lang="es-ES" dirty="0"/>
              <a:t> 6</a:t>
            </a:r>
            <a:r>
              <a:rPr dirty="0"/>
              <a:t> - </a:t>
            </a:r>
            <a:r>
              <a:rPr dirty="0" err="1"/>
              <a:t>Curso</a:t>
            </a:r>
            <a:r>
              <a:rPr dirty="0"/>
              <a:t> de </a:t>
            </a:r>
            <a:r>
              <a:rPr dirty="0" err="1"/>
              <a:t>Capacitación</a:t>
            </a:r>
            <a:endParaRPr dirty="0"/>
          </a:p>
          <a:p>
            <a:r>
              <a:rPr dirty="0" err="1"/>
              <a:t>Basado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metodología</a:t>
            </a:r>
            <a:r>
              <a:rPr dirty="0"/>
              <a:t> Red </a:t>
            </a:r>
            <a:r>
              <a:rPr dirty="0" err="1"/>
              <a:t>Conocer</a:t>
            </a:r>
            <a:r>
              <a:rPr dirty="0"/>
              <a:t> / </a:t>
            </a:r>
            <a:r>
              <a:rPr dirty="0" err="1"/>
              <a:t>ICEmexico</a:t>
            </a:r>
            <a:endParaRPr lang="es-ES" dirty="0"/>
          </a:p>
          <a:p>
            <a:r>
              <a:rPr lang="fr-CA" dirty="0" err="1"/>
              <a:t>Imparte</a:t>
            </a:r>
            <a:r>
              <a:rPr lang="fr-CA" dirty="0"/>
              <a:t>: LMP. André </a:t>
            </a:r>
            <a:r>
              <a:rPr lang="fr-CA" dirty="0" err="1"/>
              <a:t>Saldívar</a:t>
            </a:r>
            <a:endParaRPr dirty="0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B4700DD-936C-C7B7-CBFD-48243F5BA8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0497" y="5793498"/>
            <a:ext cx="2023241" cy="6504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5F104-B86D-00B2-0E44-6EAC85E63D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-275222"/>
            <a:ext cx="7772400" cy="1609344"/>
          </a:xfrm>
        </p:spPr>
        <p:txBody>
          <a:bodyPr/>
          <a:lstStyle/>
          <a:p>
            <a:r>
              <a:rPr lang="fr-FR" dirty="0" err="1"/>
              <a:t>Recapitulación</a:t>
            </a:r>
            <a:r>
              <a:rPr lang="fr-FR" dirty="0"/>
              <a:t> </a:t>
            </a:r>
            <a:r>
              <a:rPr lang="fr-FR" dirty="0" err="1"/>
              <a:t>temas</a:t>
            </a:r>
            <a:r>
              <a:rPr lang="fr-FR" dirty="0"/>
              <a:t> </a:t>
            </a:r>
            <a:r>
              <a:rPr lang="fr-FR" dirty="0" err="1"/>
              <a:t>anteriores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AEDC32B-30CB-7F5C-171F-022B42563E46}"/>
              </a:ext>
            </a:extLst>
          </p:cNvPr>
          <p:cNvSpPr txBox="1"/>
          <p:nvPr/>
        </p:nvSpPr>
        <p:spPr>
          <a:xfrm>
            <a:off x="418563" y="1008044"/>
            <a:ext cx="8039637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/>
              <a:t>📘 </a:t>
            </a:r>
            <a:r>
              <a:rPr lang="fr-CA" b="1" dirty="0" err="1"/>
              <a:t>Módulo</a:t>
            </a:r>
            <a:r>
              <a:rPr lang="fr-CA" b="1" dirty="0"/>
              <a:t> 5: </a:t>
            </a:r>
            <a:r>
              <a:rPr lang="fr-CA" b="1" dirty="0" err="1"/>
              <a:t>Construcción</a:t>
            </a:r>
            <a:r>
              <a:rPr lang="fr-CA" b="1" dirty="0"/>
              <a:t> de </a:t>
            </a:r>
            <a:r>
              <a:rPr lang="fr-CA" b="1" dirty="0" err="1"/>
              <a:t>Relaciones</a:t>
            </a:r>
            <a:r>
              <a:rPr lang="fr-CA" b="1" dirty="0"/>
              <a:t> en Ventas</a:t>
            </a:r>
          </a:p>
          <a:p>
            <a:r>
              <a:rPr lang="fr-CA" b="1" dirty="0"/>
              <a:t>5.1. El </a:t>
            </a:r>
            <a:r>
              <a:rPr lang="fr-CA" b="1" dirty="0" err="1"/>
              <a:t>valor</a:t>
            </a:r>
            <a:r>
              <a:rPr lang="fr-CA" b="1" dirty="0"/>
              <a:t> de las </a:t>
            </a:r>
            <a:r>
              <a:rPr lang="fr-CA" b="1" dirty="0" err="1"/>
              <a:t>relaciones</a:t>
            </a:r>
            <a:r>
              <a:rPr lang="fr-CA" b="1" dirty="0"/>
              <a:t> a largo </a:t>
            </a:r>
            <a:r>
              <a:rPr lang="fr-CA" b="1" dirty="0" err="1"/>
              <a:t>plazo</a:t>
            </a:r>
            <a:endParaRPr lang="fr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No se </a:t>
            </a:r>
            <a:r>
              <a:rPr lang="fr-CA" dirty="0" err="1"/>
              <a:t>trata</a:t>
            </a:r>
            <a:r>
              <a:rPr lang="fr-CA" dirty="0"/>
              <a:t> solo de </a:t>
            </a:r>
            <a:r>
              <a:rPr lang="fr-CA" dirty="0" err="1"/>
              <a:t>cerrar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venta, sino de </a:t>
            </a:r>
            <a:r>
              <a:rPr lang="fr-CA" dirty="0" err="1"/>
              <a:t>generar</a:t>
            </a:r>
            <a:r>
              <a:rPr lang="fr-CA" dirty="0"/>
              <a:t> </a:t>
            </a:r>
            <a:r>
              <a:rPr lang="fr-CA" dirty="0" err="1"/>
              <a:t>confianza</a:t>
            </a:r>
            <a:r>
              <a:rPr lang="fr-CA" dirty="0"/>
              <a:t> y </a:t>
            </a:r>
            <a:r>
              <a:rPr lang="fr-CA" dirty="0" err="1"/>
              <a:t>lealtad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Clientes </a:t>
            </a:r>
            <a:r>
              <a:rPr lang="fr-CA" dirty="0" err="1"/>
              <a:t>satisfechos</a:t>
            </a:r>
            <a:r>
              <a:rPr lang="fr-CA" dirty="0"/>
              <a:t> </a:t>
            </a:r>
            <a:r>
              <a:rPr lang="fr-CA" dirty="0" err="1"/>
              <a:t>regresan</a:t>
            </a:r>
            <a:r>
              <a:rPr lang="fr-CA" dirty="0"/>
              <a:t> y </a:t>
            </a:r>
            <a:r>
              <a:rPr lang="fr-CA" dirty="0" err="1"/>
              <a:t>recomiendan</a:t>
            </a:r>
            <a:r>
              <a:rPr lang="fr-CA" dirty="0"/>
              <a:t> (</a:t>
            </a:r>
            <a:r>
              <a:rPr lang="fr-CA" dirty="0" err="1"/>
              <a:t>referidos</a:t>
            </a:r>
            <a:r>
              <a:rPr lang="fr-CA" dirty="0"/>
              <a:t>).</a:t>
            </a:r>
          </a:p>
          <a:p>
            <a:r>
              <a:rPr lang="fr-CA" b="1" dirty="0"/>
              <a:t>5.2. </a:t>
            </a:r>
            <a:r>
              <a:rPr lang="fr-CA" b="1" dirty="0" err="1"/>
              <a:t>Estrategias</a:t>
            </a:r>
            <a:r>
              <a:rPr lang="fr-CA" b="1" dirty="0"/>
              <a:t> para </a:t>
            </a:r>
            <a:r>
              <a:rPr lang="fr-CA" b="1" dirty="0" err="1"/>
              <a:t>construir</a:t>
            </a:r>
            <a:r>
              <a:rPr lang="fr-CA" b="1" dirty="0"/>
              <a:t> y </a:t>
            </a:r>
            <a:r>
              <a:rPr lang="fr-CA" b="1" dirty="0" err="1"/>
              <a:t>mantener</a:t>
            </a:r>
            <a:r>
              <a:rPr lang="fr-CA" b="1" dirty="0"/>
              <a:t> </a:t>
            </a:r>
            <a:r>
              <a:rPr lang="fr-CA" b="1" dirty="0" err="1"/>
              <a:t>relaciones</a:t>
            </a:r>
            <a:r>
              <a:rPr lang="fr-CA" b="1" dirty="0"/>
              <a:t> </a:t>
            </a:r>
            <a:r>
              <a:rPr lang="fr-CA" b="1" dirty="0" err="1"/>
              <a:t>sólidas</a:t>
            </a:r>
            <a:endParaRPr lang="fr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Cumplir</a:t>
            </a:r>
            <a:r>
              <a:rPr lang="fr-CA" dirty="0"/>
              <a:t> </a:t>
            </a:r>
            <a:r>
              <a:rPr lang="fr-CA" dirty="0" err="1"/>
              <a:t>siempre</a:t>
            </a:r>
            <a:r>
              <a:rPr lang="fr-CA" dirty="0"/>
              <a:t> lo </a:t>
            </a:r>
            <a:r>
              <a:rPr lang="fr-CA" dirty="0" err="1"/>
              <a:t>prometido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Mantener</a:t>
            </a:r>
            <a:r>
              <a:rPr lang="fr-CA" dirty="0"/>
              <a:t> </a:t>
            </a:r>
            <a:r>
              <a:rPr lang="fr-CA" dirty="0" err="1"/>
              <a:t>contacto</a:t>
            </a:r>
            <a:r>
              <a:rPr lang="fr-CA" dirty="0"/>
              <a:t> constante con el cliente (</a:t>
            </a:r>
            <a:r>
              <a:rPr lang="fr-CA" dirty="0" err="1"/>
              <a:t>seguimiento</a:t>
            </a:r>
            <a:r>
              <a:rPr lang="fr-CA" dirty="0"/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Ofrecer</a:t>
            </a:r>
            <a:r>
              <a:rPr lang="fr-CA" dirty="0"/>
              <a:t> </a:t>
            </a:r>
            <a:r>
              <a:rPr lang="fr-CA" dirty="0" err="1"/>
              <a:t>valor</a:t>
            </a:r>
            <a:r>
              <a:rPr lang="fr-CA" dirty="0"/>
              <a:t> </a:t>
            </a:r>
            <a:r>
              <a:rPr lang="fr-CA" dirty="0" err="1"/>
              <a:t>adicional</a:t>
            </a:r>
            <a:r>
              <a:rPr lang="fr-CA" dirty="0"/>
              <a:t> </a:t>
            </a:r>
            <a:r>
              <a:rPr lang="fr-CA" dirty="0" err="1"/>
              <a:t>más</a:t>
            </a:r>
            <a:r>
              <a:rPr lang="fr-CA" dirty="0"/>
              <a:t> </a:t>
            </a:r>
            <a:r>
              <a:rPr lang="fr-CA" dirty="0" err="1"/>
              <a:t>allá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</a:t>
            </a:r>
            <a:r>
              <a:rPr lang="fr-CA" dirty="0" err="1"/>
              <a:t>producto</a:t>
            </a:r>
            <a:r>
              <a:rPr lang="fr-CA" dirty="0"/>
              <a:t> (</a:t>
            </a:r>
            <a:r>
              <a:rPr lang="fr-CA" dirty="0" err="1"/>
              <a:t>asesoría</a:t>
            </a:r>
            <a:r>
              <a:rPr lang="fr-CA" dirty="0"/>
              <a:t>, </a:t>
            </a:r>
            <a:r>
              <a:rPr lang="fr-CA" dirty="0" err="1"/>
              <a:t>apoyo</a:t>
            </a:r>
            <a:r>
              <a:rPr lang="fr-CA" dirty="0"/>
              <a:t>, </a:t>
            </a:r>
            <a:r>
              <a:rPr lang="fr-CA" dirty="0" err="1"/>
              <a:t>tips</a:t>
            </a:r>
            <a:r>
              <a:rPr lang="fr-CA" dirty="0"/>
              <a:t>).</a:t>
            </a:r>
          </a:p>
          <a:p>
            <a:r>
              <a:rPr lang="fr-CA" b="1" dirty="0"/>
              <a:t>5.3. </a:t>
            </a:r>
            <a:r>
              <a:rPr lang="fr-CA" b="1" dirty="0" err="1"/>
              <a:t>Técnicas</a:t>
            </a:r>
            <a:r>
              <a:rPr lang="fr-CA" b="1" dirty="0"/>
              <a:t> de networking y </a:t>
            </a:r>
            <a:r>
              <a:rPr lang="fr-CA" b="1" dirty="0" err="1"/>
              <a:t>referidos</a:t>
            </a:r>
            <a:endParaRPr lang="fr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Buscar</a:t>
            </a:r>
            <a:r>
              <a:rPr lang="fr-CA" dirty="0"/>
              <a:t> </a:t>
            </a:r>
            <a:r>
              <a:rPr lang="fr-CA" dirty="0" err="1"/>
              <a:t>alianzas</a:t>
            </a:r>
            <a:r>
              <a:rPr lang="fr-CA" dirty="0"/>
              <a:t> </a:t>
            </a:r>
            <a:r>
              <a:rPr lang="fr-CA" dirty="0" err="1"/>
              <a:t>estratégicas</a:t>
            </a:r>
            <a:r>
              <a:rPr lang="fr-CA" dirty="0"/>
              <a:t> con </a:t>
            </a:r>
            <a:r>
              <a:rPr lang="fr-CA" dirty="0" err="1"/>
              <a:t>otros</a:t>
            </a:r>
            <a:r>
              <a:rPr lang="fr-CA" dirty="0"/>
              <a:t> </a:t>
            </a:r>
            <a:r>
              <a:rPr lang="fr-CA" dirty="0" err="1"/>
              <a:t>negocios</a:t>
            </a:r>
            <a:r>
              <a:rPr lang="fr-CA" dirty="0"/>
              <a:t> o </a:t>
            </a:r>
            <a:r>
              <a:rPr lang="fr-CA" dirty="0" err="1"/>
              <a:t>profesionales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Pedir</a:t>
            </a:r>
            <a:r>
              <a:rPr lang="fr-CA" dirty="0"/>
              <a:t> </a:t>
            </a:r>
            <a:r>
              <a:rPr lang="fr-CA" dirty="0" err="1"/>
              <a:t>recomendaciones</a:t>
            </a:r>
            <a:r>
              <a:rPr lang="fr-CA" dirty="0"/>
              <a:t> </a:t>
            </a:r>
            <a:r>
              <a:rPr lang="fr-CA" dirty="0" err="1"/>
              <a:t>directas</a:t>
            </a:r>
            <a:r>
              <a:rPr lang="fr-CA" dirty="0"/>
              <a:t> a clientes </a:t>
            </a:r>
            <a:r>
              <a:rPr lang="fr-CA" dirty="0" err="1"/>
              <a:t>satisfechos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Participar</a:t>
            </a:r>
            <a:r>
              <a:rPr lang="fr-CA" dirty="0"/>
              <a:t> en </a:t>
            </a:r>
            <a:r>
              <a:rPr lang="fr-CA" dirty="0" err="1"/>
              <a:t>eventos</a:t>
            </a:r>
            <a:r>
              <a:rPr lang="fr-CA" dirty="0"/>
              <a:t> o </a:t>
            </a:r>
            <a:r>
              <a:rPr lang="fr-CA" dirty="0" err="1"/>
              <a:t>comunidades</a:t>
            </a:r>
            <a:r>
              <a:rPr lang="fr-CA" dirty="0"/>
              <a:t> para </a:t>
            </a:r>
            <a:r>
              <a:rPr lang="fr-CA" dirty="0" err="1"/>
              <a:t>ampliar</a:t>
            </a:r>
            <a:r>
              <a:rPr lang="fr-CA" dirty="0"/>
              <a:t> la </a:t>
            </a:r>
            <a:r>
              <a:rPr lang="fr-CA" dirty="0" err="1"/>
              <a:t>red</a:t>
            </a:r>
            <a:r>
              <a:rPr lang="fr-CA" dirty="0"/>
              <a:t>.</a:t>
            </a:r>
          </a:p>
          <a:p>
            <a:r>
              <a:rPr lang="fr-CA" b="1" dirty="0"/>
              <a:t>5.4. </a:t>
            </a:r>
            <a:r>
              <a:rPr lang="fr-CA" b="1" dirty="0" err="1"/>
              <a:t>Cómo</a:t>
            </a:r>
            <a:r>
              <a:rPr lang="fr-CA" b="1" dirty="0"/>
              <a:t> </a:t>
            </a:r>
            <a:r>
              <a:rPr lang="fr-CA" b="1" dirty="0" err="1"/>
              <a:t>gestionar</a:t>
            </a:r>
            <a:r>
              <a:rPr lang="fr-CA" b="1" dirty="0"/>
              <a:t> </a:t>
            </a:r>
            <a:r>
              <a:rPr lang="fr-CA" b="1" dirty="0" err="1"/>
              <a:t>relaciones</a:t>
            </a:r>
            <a:r>
              <a:rPr lang="fr-CA" b="1" dirty="0"/>
              <a:t> </a:t>
            </a:r>
            <a:r>
              <a:rPr lang="fr-CA" b="1" dirty="0" err="1"/>
              <a:t>difíciles</a:t>
            </a:r>
            <a:endParaRPr lang="fr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Escuchar</a:t>
            </a:r>
            <a:r>
              <a:rPr lang="fr-CA" dirty="0"/>
              <a:t> </a:t>
            </a:r>
            <a:r>
              <a:rPr lang="fr-CA" dirty="0" err="1"/>
              <a:t>primero</a:t>
            </a:r>
            <a:r>
              <a:rPr lang="fr-CA" dirty="0"/>
              <a:t> al cliente y </a:t>
            </a:r>
            <a:r>
              <a:rPr lang="fr-CA" dirty="0" err="1"/>
              <a:t>validar</a:t>
            </a:r>
            <a:r>
              <a:rPr lang="fr-CA" dirty="0"/>
              <a:t> su </a:t>
            </a:r>
            <a:r>
              <a:rPr lang="fr-CA" dirty="0" err="1"/>
              <a:t>preocupación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Mantener</a:t>
            </a:r>
            <a:r>
              <a:rPr lang="fr-CA" dirty="0"/>
              <a:t> la calma y </a:t>
            </a:r>
            <a:r>
              <a:rPr lang="fr-CA" dirty="0" err="1"/>
              <a:t>profesionalismo</a:t>
            </a:r>
            <a:r>
              <a:rPr lang="fr-CA" dirty="0"/>
              <a:t> </a:t>
            </a:r>
            <a:r>
              <a:rPr lang="fr-CA" dirty="0" err="1"/>
              <a:t>frente</a:t>
            </a:r>
            <a:r>
              <a:rPr lang="fr-CA" dirty="0"/>
              <a:t> a </a:t>
            </a:r>
            <a:r>
              <a:rPr lang="fr-CA" dirty="0" err="1"/>
              <a:t>objeciones</a:t>
            </a:r>
            <a:r>
              <a:rPr lang="fr-CA" dirty="0"/>
              <a:t> o </a:t>
            </a:r>
            <a:r>
              <a:rPr lang="fr-CA" dirty="0" err="1"/>
              <a:t>reclamos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Convertir un </a:t>
            </a:r>
            <a:r>
              <a:rPr lang="fr-CA" dirty="0" err="1"/>
              <a:t>problema</a:t>
            </a:r>
            <a:r>
              <a:rPr lang="fr-CA" dirty="0"/>
              <a:t> en </a:t>
            </a:r>
            <a:r>
              <a:rPr lang="fr-CA" dirty="0" err="1"/>
              <a:t>oportunidad</a:t>
            </a:r>
            <a:r>
              <a:rPr lang="fr-CA" dirty="0"/>
              <a:t> de </a:t>
            </a:r>
            <a:r>
              <a:rPr lang="fr-CA" dirty="0" err="1"/>
              <a:t>mejorar</a:t>
            </a:r>
            <a:r>
              <a:rPr lang="fr-CA" dirty="0"/>
              <a:t> el </a:t>
            </a:r>
            <a:r>
              <a:rPr lang="fr-CA" dirty="0" err="1"/>
              <a:t>servicio</a:t>
            </a:r>
            <a:r>
              <a:rPr lang="fr-CA" dirty="0"/>
              <a:t>.</a:t>
            </a:r>
          </a:p>
          <a:p>
            <a:r>
              <a:rPr lang="fr-CA" dirty="0"/>
              <a:t>📌 </a:t>
            </a:r>
            <a:r>
              <a:rPr lang="fr-CA" b="1" dirty="0" err="1"/>
              <a:t>Idea</a:t>
            </a:r>
            <a:r>
              <a:rPr lang="fr-CA" b="1" dirty="0"/>
              <a:t> central </a:t>
            </a:r>
            <a:r>
              <a:rPr lang="fr-CA" b="1" dirty="0" err="1"/>
              <a:t>del</a:t>
            </a:r>
            <a:r>
              <a:rPr lang="fr-CA" b="1" dirty="0"/>
              <a:t> </a:t>
            </a:r>
            <a:r>
              <a:rPr lang="fr-CA" b="1" dirty="0" err="1"/>
              <a:t>módulo</a:t>
            </a:r>
            <a:r>
              <a:rPr lang="fr-CA" b="1" dirty="0"/>
              <a:t>:</a:t>
            </a:r>
            <a:br>
              <a:rPr lang="fr-CA" dirty="0"/>
            </a:br>
            <a:r>
              <a:rPr lang="fr-CA" dirty="0"/>
              <a:t>La venta no termina con el </a:t>
            </a:r>
            <a:r>
              <a:rPr lang="fr-CA" dirty="0" err="1"/>
              <a:t>cierre</a:t>
            </a:r>
            <a:r>
              <a:rPr lang="fr-CA" dirty="0"/>
              <a:t>; </a:t>
            </a:r>
            <a:r>
              <a:rPr lang="fr-CA" dirty="0" err="1"/>
              <a:t>comienza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relación</a:t>
            </a:r>
            <a:r>
              <a:rPr lang="fr-CA" dirty="0"/>
              <a:t> que, si se cuida, </a:t>
            </a:r>
            <a:r>
              <a:rPr lang="fr-CA" dirty="0" err="1"/>
              <a:t>multiplica</a:t>
            </a:r>
            <a:r>
              <a:rPr lang="fr-CA" dirty="0"/>
              <a:t> el </a:t>
            </a:r>
            <a:r>
              <a:rPr lang="fr-CA" dirty="0" err="1"/>
              <a:t>valor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 en el </a:t>
            </a:r>
            <a:r>
              <a:rPr lang="fr-CA" dirty="0" err="1"/>
              <a:t>tiempo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210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52138" cy="1609344"/>
          </a:xfrm>
        </p:spPr>
        <p:txBody>
          <a:bodyPr>
            <a:normAutofit/>
          </a:bodyPr>
          <a:lstStyle/>
          <a:p>
            <a:r>
              <a:rPr lang="fr-CA" dirty="0" err="1"/>
              <a:t>Módulo</a:t>
            </a:r>
            <a:r>
              <a:rPr lang="fr-CA" dirty="0"/>
              <a:t> 6: </a:t>
            </a:r>
            <a:r>
              <a:rPr lang="fr-CA" dirty="0" err="1"/>
              <a:t>Presentaciones</a:t>
            </a:r>
            <a:r>
              <a:rPr lang="fr-CA" dirty="0"/>
              <a:t> de Venta </a:t>
            </a:r>
            <a:r>
              <a:rPr lang="fr-CA" dirty="0" err="1"/>
              <a:t>Efectivas</a:t>
            </a:r>
            <a:endParaRPr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5DDE4A3-D2A4-BFF7-43CB-AB862F6304C2}"/>
              </a:ext>
            </a:extLst>
          </p:cNvPr>
          <p:cNvSpPr txBox="1"/>
          <p:nvPr/>
        </p:nvSpPr>
        <p:spPr>
          <a:xfrm>
            <a:off x="924059" y="1820960"/>
            <a:ext cx="729588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/>
              <a:t>🎯 </a:t>
            </a:r>
            <a:r>
              <a:rPr lang="fr-CA" b="1" dirty="0" err="1"/>
              <a:t>Objetivo</a:t>
            </a:r>
            <a:endParaRPr lang="fr-CA" b="1" dirty="0"/>
          </a:p>
          <a:p>
            <a:pPr algn="just"/>
            <a:r>
              <a:rPr lang="fr-CA" dirty="0"/>
              <a:t>Que el participante </a:t>
            </a:r>
            <a:r>
              <a:rPr lang="fr-CA" dirty="0" err="1"/>
              <a:t>desarrolle</a:t>
            </a:r>
            <a:r>
              <a:rPr lang="fr-CA" dirty="0"/>
              <a:t> </a:t>
            </a:r>
            <a:r>
              <a:rPr lang="fr-CA" dirty="0" err="1"/>
              <a:t>habilidades</a:t>
            </a:r>
            <a:r>
              <a:rPr lang="fr-CA" dirty="0"/>
              <a:t> para </a:t>
            </a:r>
            <a:r>
              <a:rPr lang="fr-CA" dirty="0" err="1"/>
              <a:t>diseñar</a:t>
            </a:r>
            <a:r>
              <a:rPr lang="fr-CA" dirty="0"/>
              <a:t> y </a:t>
            </a:r>
            <a:r>
              <a:rPr lang="fr-CA" dirty="0" err="1"/>
              <a:t>ejecutar</a:t>
            </a:r>
            <a:r>
              <a:rPr lang="fr-CA" dirty="0"/>
              <a:t> </a:t>
            </a:r>
            <a:r>
              <a:rPr lang="fr-CA" dirty="0" err="1"/>
              <a:t>presentaciones</a:t>
            </a:r>
            <a:r>
              <a:rPr lang="fr-CA" dirty="0"/>
              <a:t> de ventas </a:t>
            </a:r>
            <a:r>
              <a:rPr lang="fr-CA" dirty="0" err="1"/>
              <a:t>claras</a:t>
            </a:r>
            <a:r>
              <a:rPr lang="fr-CA" dirty="0"/>
              <a:t>, </a:t>
            </a:r>
            <a:r>
              <a:rPr lang="fr-CA" dirty="0" err="1"/>
              <a:t>atractivas</a:t>
            </a:r>
            <a:r>
              <a:rPr lang="fr-CA" dirty="0"/>
              <a:t> y </a:t>
            </a:r>
            <a:r>
              <a:rPr lang="fr-CA" dirty="0" err="1"/>
              <a:t>persuasivas</a:t>
            </a:r>
            <a:r>
              <a:rPr lang="fr-CA" dirty="0"/>
              <a:t>, </a:t>
            </a:r>
            <a:r>
              <a:rPr lang="fr-CA" dirty="0" err="1"/>
              <a:t>utilizando</a:t>
            </a:r>
            <a:r>
              <a:rPr lang="fr-CA" dirty="0"/>
              <a:t> </a:t>
            </a:r>
            <a:r>
              <a:rPr lang="fr-CA" dirty="0" err="1"/>
              <a:t>recursos</a:t>
            </a:r>
            <a:r>
              <a:rPr lang="fr-CA" dirty="0"/>
              <a:t> </a:t>
            </a:r>
            <a:r>
              <a:rPr lang="fr-CA" dirty="0" err="1"/>
              <a:t>visuales</a:t>
            </a:r>
            <a:r>
              <a:rPr lang="fr-CA" dirty="0"/>
              <a:t>, </a:t>
            </a:r>
            <a:r>
              <a:rPr lang="fr-CA" dirty="0" err="1"/>
              <a:t>tecnológicos</a:t>
            </a:r>
            <a:r>
              <a:rPr lang="fr-CA" dirty="0"/>
              <a:t> y </a:t>
            </a:r>
            <a:r>
              <a:rPr lang="fr-CA" dirty="0" err="1"/>
              <a:t>técnicas</a:t>
            </a:r>
            <a:r>
              <a:rPr lang="fr-CA" dirty="0"/>
              <a:t> de </a:t>
            </a:r>
            <a:r>
              <a:rPr lang="fr-CA" dirty="0" err="1"/>
              <a:t>comunicación</a:t>
            </a:r>
            <a:r>
              <a:rPr lang="fr-CA" dirty="0"/>
              <a:t> que </a:t>
            </a:r>
            <a:r>
              <a:rPr lang="fr-CA" dirty="0" err="1"/>
              <a:t>aseguren</a:t>
            </a:r>
            <a:r>
              <a:rPr lang="fr-CA" dirty="0"/>
              <a:t> la </a:t>
            </a:r>
            <a:r>
              <a:rPr lang="fr-CA" dirty="0" err="1"/>
              <a:t>atención</a:t>
            </a:r>
            <a:r>
              <a:rPr lang="fr-CA" dirty="0"/>
              <a:t> y </a:t>
            </a:r>
            <a:r>
              <a:rPr lang="fr-CA" dirty="0" err="1"/>
              <a:t>decisión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9578B16-7978-FD25-0535-D8CAFDB77691}"/>
              </a:ext>
            </a:extLst>
          </p:cNvPr>
          <p:cNvSpPr txBox="1"/>
          <p:nvPr/>
        </p:nvSpPr>
        <p:spPr>
          <a:xfrm>
            <a:off x="1556734" y="3562933"/>
            <a:ext cx="651027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Contenido</a:t>
            </a:r>
            <a:r>
              <a:rPr lang="fr-CA" b="1" dirty="0"/>
              <a:t>: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 err="1"/>
              <a:t>Componentes</a:t>
            </a:r>
            <a:r>
              <a:rPr lang="fr-CA" dirty="0"/>
              <a:t> de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presentación</a:t>
            </a:r>
            <a:r>
              <a:rPr lang="fr-CA" dirty="0"/>
              <a:t> de ventas </a:t>
            </a:r>
            <a:r>
              <a:rPr lang="fr-CA" dirty="0" err="1"/>
              <a:t>exitosa</a:t>
            </a:r>
            <a:endParaRPr lang="fr-C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 err="1"/>
              <a:t>Uso</a:t>
            </a:r>
            <a:r>
              <a:rPr lang="fr-CA" dirty="0"/>
              <a:t> de </a:t>
            </a:r>
            <a:r>
              <a:rPr lang="fr-CA" dirty="0" err="1"/>
              <a:t>herramientas</a:t>
            </a:r>
            <a:r>
              <a:rPr lang="fr-CA" dirty="0"/>
              <a:t> </a:t>
            </a:r>
            <a:r>
              <a:rPr lang="fr-CA" dirty="0" err="1"/>
              <a:t>visuales</a:t>
            </a:r>
            <a:r>
              <a:rPr lang="fr-CA" dirty="0"/>
              <a:t> y </a:t>
            </a:r>
            <a:r>
              <a:rPr lang="fr-CA" dirty="0" err="1"/>
              <a:t>tecnológicas</a:t>
            </a:r>
            <a:endParaRPr lang="fr-C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 err="1"/>
              <a:t>Técnicas</a:t>
            </a:r>
            <a:r>
              <a:rPr lang="fr-CA" dirty="0"/>
              <a:t> para </a:t>
            </a:r>
            <a:r>
              <a:rPr lang="fr-CA" dirty="0" err="1"/>
              <a:t>captar</a:t>
            </a:r>
            <a:r>
              <a:rPr lang="fr-CA" dirty="0"/>
              <a:t> y </a:t>
            </a:r>
            <a:r>
              <a:rPr lang="fr-CA" dirty="0" err="1"/>
              <a:t>mantener</a:t>
            </a:r>
            <a:r>
              <a:rPr lang="fr-CA" dirty="0"/>
              <a:t> la </a:t>
            </a:r>
            <a:r>
              <a:rPr lang="fr-CA" dirty="0" err="1"/>
              <a:t>atención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CA" dirty="0" err="1"/>
              <a:t>Prácticas</a:t>
            </a:r>
            <a:r>
              <a:rPr lang="fr-CA" dirty="0"/>
              <a:t> y </a:t>
            </a:r>
            <a:r>
              <a:rPr lang="fr-CA" dirty="0" err="1"/>
              <a:t>ejemplos</a:t>
            </a:r>
            <a:r>
              <a:rPr lang="fr-CA" dirty="0"/>
              <a:t> de </a:t>
            </a:r>
            <a:r>
              <a:rPr lang="fr-CA" dirty="0" err="1"/>
              <a:t>presentaciones</a:t>
            </a:r>
            <a:r>
              <a:rPr lang="fr-CA" dirty="0"/>
              <a:t> de ventas</a:t>
            </a:r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8F2B8-92A3-84BE-465F-AC35EF69A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/>
              <a:t>6.1. </a:t>
            </a:r>
            <a:r>
              <a:rPr lang="fr-CA" dirty="0" err="1"/>
              <a:t>Componentes</a:t>
            </a:r>
            <a:r>
              <a:rPr lang="fr-CA" dirty="0"/>
              <a:t> de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presentación</a:t>
            </a:r>
            <a:r>
              <a:rPr lang="fr-CA" dirty="0"/>
              <a:t> de ventas </a:t>
            </a:r>
            <a:r>
              <a:rPr lang="fr-CA" dirty="0" err="1"/>
              <a:t>exitosa</a:t>
            </a:r>
            <a:endParaRPr lang="fr-CA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5CFDF91-1A81-CD74-90DE-6BB3B86EFECE}"/>
              </a:ext>
            </a:extLst>
          </p:cNvPr>
          <p:cNvSpPr txBox="1"/>
          <p:nvPr/>
        </p:nvSpPr>
        <p:spPr>
          <a:xfrm>
            <a:off x="518375" y="2694543"/>
            <a:ext cx="545742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b="1" dirty="0" err="1"/>
              <a:t>Conceptos</a:t>
            </a:r>
            <a:r>
              <a:rPr lang="fr-CA" b="1" dirty="0"/>
              <a:t> clave:</a:t>
            </a:r>
          </a:p>
          <a:p>
            <a:pPr algn="just"/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Apertura</a:t>
            </a:r>
            <a:r>
              <a:rPr lang="fr-CA" dirty="0"/>
              <a:t> con </a:t>
            </a:r>
            <a:r>
              <a:rPr lang="fr-CA" dirty="0" err="1"/>
              <a:t>impacto</a:t>
            </a:r>
            <a:r>
              <a:rPr lang="fr-CA" dirty="0"/>
              <a:t> (</a:t>
            </a:r>
            <a:r>
              <a:rPr lang="fr-CA" dirty="0" err="1"/>
              <a:t>gancho</a:t>
            </a:r>
            <a:r>
              <a:rPr lang="fr-CA" dirty="0"/>
              <a:t> </a:t>
            </a:r>
            <a:r>
              <a:rPr lang="fr-CA" dirty="0" err="1"/>
              <a:t>inicial</a:t>
            </a:r>
            <a:r>
              <a:rPr lang="fr-CA" dirty="0"/>
              <a:t>: </a:t>
            </a:r>
            <a:r>
              <a:rPr lang="fr-CA" dirty="0" err="1"/>
              <a:t>pregunta</a:t>
            </a:r>
            <a:r>
              <a:rPr lang="fr-CA" dirty="0"/>
              <a:t>, </a:t>
            </a:r>
            <a:r>
              <a:rPr lang="fr-CA" dirty="0" err="1"/>
              <a:t>estadística</a:t>
            </a:r>
            <a:r>
              <a:rPr lang="fr-CA" dirty="0"/>
              <a:t>, historia).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Presentación</a:t>
            </a:r>
            <a:r>
              <a:rPr lang="fr-CA" dirty="0"/>
              <a:t> </a:t>
            </a:r>
            <a:r>
              <a:rPr lang="fr-CA" dirty="0" err="1"/>
              <a:t>breve</a:t>
            </a:r>
            <a:r>
              <a:rPr lang="fr-CA" dirty="0"/>
              <a:t> y </a:t>
            </a:r>
            <a:r>
              <a:rPr lang="fr-CA" dirty="0" err="1"/>
              <a:t>clara</a:t>
            </a:r>
            <a:r>
              <a:rPr lang="fr-CA" dirty="0"/>
              <a:t> de la </a:t>
            </a:r>
            <a:r>
              <a:rPr lang="fr-CA" dirty="0" err="1"/>
              <a:t>propuesta</a:t>
            </a:r>
            <a:r>
              <a:rPr lang="fr-CA" dirty="0"/>
              <a:t> de </a:t>
            </a:r>
            <a:r>
              <a:rPr lang="fr-CA" dirty="0" err="1"/>
              <a:t>valor</a:t>
            </a:r>
            <a:r>
              <a:rPr lang="fr-CA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Enfoque</a:t>
            </a:r>
            <a:r>
              <a:rPr lang="fr-CA" dirty="0"/>
              <a:t> en </a:t>
            </a:r>
            <a:r>
              <a:rPr lang="fr-CA" b="1" dirty="0" err="1"/>
              <a:t>beneficios</a:t>
            </a:r>
            <a:r>
              <a:rPr lang="fr-CA" b="1" dirty="0"/>
              <a:t> y </a:t>
            </a:r>
            <a:r>
              <a:rPr lang="fr-CA" b="1" dirty="0" err="1"/>
              <a:t>soluciones</a:t>
            </a:r>
            <a:r>
              <a:rPr lang="fr-CA" dirty="0"/>
              <a:t>, no solo </a:t>
            </a:r>
            <a:r>
              <a:rPr lang="fr-CA" dirty="0" err="1"/>
              <a:t>características</a:t>
            </a:r>
            <a:r>
              <a:rPr lang="fr-CA" dirty="0"/>
              <a:t>.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 err="1"/>
              <a:t>Cierre</a:t>
            </a:r>
            <a:r>
              <a:rPr lang="fr-CA" dirty="0"/>
              <a:t> con un </a:t>
            </a:r>
            <a:r>
              <a:rPr lang="fr-CA" dirty="0" err="1"/>
              <a:t>llamado</a:t>
            </a:r>
            <a:r>
              <a:rPr lang="fr-CA" dirty="0"/>
              <a:t> a la </a:t>
            </a:r>
            <a:r>
              <a:rPr lang="fr-CA" dirty="0" err="1"/>
              <a:t>acción</a:t>
            </a:r>
            <a:r>
              <a:rPr lang="fr-CA" dirty="0"/>
              <a:t> </a:t>
            </a:r>
            <a:r>
              <a:rPr lang="fr-CA" dirty="0" err="1"/>
              <a:t>claro</a:t>
            </a:r>
            <a:r>
              <a:rPr lang="fr-CA" dirty="0"/>
              <a:t>.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FF1F6379-7BE0-3980-6D10-80D52E066E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1093" y="1215862"/>
            <a:ext cx="5038485" cy="3044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314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FFEB2CC2-4B78-3B26-0A0D-2606DC5C4135}"/>
              </a:ext>
            </a:extLst>
          </p:cNvPr>
          <p:cNvSpPr txBox="1"/>
          <p:nvPr/>
        </p:nvSpPr>
        <p:spPr>
          <a:xfrm>
            <a:off x="1294325" y="1064275"/>
            <a:ext cx="696103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Ejemplo</a:t>
            </a:r>
            <a:r>
              <a:rPr lang="fr-CA" b="1" dirty="0"/>
              <a:t> </a:t>
            </a:r>
            <a:r>
              <a:rPr lang="fr-CA" b="1" dirty="0" err="1"/>
              <a:t>práctico</a:t>
            </a:r>
            <a:r>
              <a:rPr lang="fr-CA" b="1" dirty="0"/>
              <a:t>:</a:t>
            </a:r>
          </a:p>
          <a:p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Producto</a:t>
            </a:r>
            <a:r>
              <a:rPr lang="fr-CA" dirty="0"/>
              <a:t>: software de </a:t>
            </a:r>
            <a:r>
              <a:rPr lang="fr-CA" dirty="0" err="1"/>
              <a:t>gestión</a:t>
            </a:r>
            <a:r>
              <a:rPr lang="fr-CA" dirty="0"/>
              <a:t> </a:t>
            </a:r>
            <a:r>
              <a:rPr lang="fr-CA" dirty="0" err="1"/>
              <a:t>médica</a:t>
            </a:r>
            <a:r>
              <a:rPr lang="fr-CA" dirty="0"/>
              <a:t>.</a:t>
            </a:r>
            <a:br>
              <a:rPr lang="fr-CA" dirty="0"/>
            </a:br>
            <a:r>
              <a:rPr lang="fr-CA" dirty="0"/>
              <a:t>❌ “</a:t>
            </a:r>
            <a:r>
              <a:rPr lang="fr-CA" dirty="0" err="1"/>
              <a:t>Tiene</a:t>
            </a:r>
            <a:r>
              <a:rPr lang="fr-CA" dirty="0"/>
              <a:t> base de </a:t>
            </a:r>
            <a:r>
              <a:rPr lang="fr-CA" dirty="0" err="1"/>
              <a:t>datos</a:t>
            </a:r>
            <a:r>
              <a:rPr lang="fr-CA" dirty="0"/>
              <a:t> de 10GB y 3 </a:t>
            </a:r>
            <a:r>
              <a:rPr lang="fr-CA" dirty="0" err="1"/>
              <a:t>niveles</a:t>
            </a:r>
            <a:r>
              <a:rPr lang="fr-CA" dirty="0"/>
              <a:t> de </a:t>
            </a:r>
            <a:r>
              <a:rPr lang="fr-CA" dirty="0" err="1"/>
              <a:t>usuario</a:t>
            </a:r>
            <a:r>
              <a:rPr lang="fr-CA" dirty="0"/>
              <a:t>.”</a:t>
            </a:r>
            <a:br>
              <a:rPr lang="fr-CA" dirty="0"/>
            </a:br>
            <a:r>
              <a:rPr lang="fr-CA" dirty="0"/>
              <a:t>✅ “Con este software </a:t>
            </a:r>
            <a:r>
              <a:rPr lang="fr-CA" dirty="0" err="1"/>
              <a:t>reducirá</a:t>
            </a:r>
            <a:r>
              <a:rPr lang="fr-CA" dirty="0"/>
              <a:t> en un 40% el </a:t>
            </a:r>
            <a:r>
              <a:rPr lang="fr-CA" dirty="0" err="1"/>
              <a:t>tiempo</a:t>
            </a:r>
            <a:r>
              <a:rPr lang="fr-CA" dirty="0"/>
              <a:t> de captura y </a:t>
            </a:r>
            <a:r>
              <a:rPr lang="fr-CA" dirty="0" err="1"/>
              <a:t>evitará</a:t>
            </a:r>
            <a:r>
              <a:rPr lang="fr-CA" dirty="0"/>
              <a:t> </a:t>
            </a:r>
            <a:r>
              <a:rPr lang="fr-CA" dirty="0" err="1"/>
              <a:t>multas</a:t>
            </a:r>
            <a:r>
              <a:rPr lang="fr-CA" dirty="0"/>
              <a:t> </a:t>
            </a:r>
            <a:r>
              <a:rPr lang="fr-CA" dirty="0" err="1"/>
              <a:t>por</a:t>
            </a:r>
            <a:r>
              <a:rPr lang="fr-CA" dirty="0"/>
              <a:t> </a:t>
            </a:r>
            <a:r>
              <a:rPr lang="fr-CA" dirty="0" err="1"/>
              <a:t>expedientes</a:t>
            </a:r>
            <a:r>
              <a:rPr lang="fr-CA" dirty="0"/>
              <a:t> </a:t>
            </a:r>
            <a:r>
              <a:rPr lang="fr-CA" dirty="0" err="1"/>
              <a:t>incompletos</a:t>
            </a:r>
            <a:r>
              <a:rPr lang="fr-CA" dirty="0"/>
              <a:t>.”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90C437A-DB5D-F105-6397-FDD2D49360EE}"/>
              </a:ext>
            </a:extLst>
          </p:cNvPr>
          <p:cNvSpPr txBox="1"/>
          <p:nvPr/>
        </p:nvSpPr>
        <p:spPr>
          <a:xfrm>
            <a:off x="1294325" y="3429000"/>
            <a:ext cx="720573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Dinámica</a:t>
            </a:r>
            <a:r>
              <a:rPr lang="fr-CA" b="1" dirty="0"/>
              <a:t> </a:t>
            </a:r>
            <a:r>
              <a:rPr lang="fr-CA" b="1" dirty="0" err="1"/>
              <a:t>sugerida</a:t>
            </a:r>
            <a:r>
              <a:rPr lang="fr-CA" b="1" dirty="0"/>
              <a:t>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Ejercicio</a:t>
            </a:r>
            <a:r>
              <a:rPr lang="fr-CA" dirty="0"/>
              <a:t> “</a:t>
            </a:r>
            <a:r>
              <a:rPr lang="fr-CA" dirty="0" err="1"/>
              <a:t>Elevator</a:t>
            </a:r>
            <a:r>
              <a:rPr lang="fr-CA" dirty="0"/>
              <a:t> Pitch”: </a:t>
            </a:r>
            <a:r>
              <a:rPr lang="fr-CA" dirty="0" err="1"/>
              <a:t>cada</a:t>
            </a:r>
            <a:r>
              <a:rPr lang="fr-CA" dirty="0"/>
              <a:t> participante </a:t>
            </a:r>
            <a:r>
              <a:rPr lang="fr-CA" dirty="0" err="1"/>
              <a:t>debe</a:t>
            </a:r>
            <a:r>
              <a:rPr lang="fr-CA" dirty="0"/>
              <a:t> </a:t>
            </a:r>
            <a:r>
              <a:rPr lang="fr-CA" dirty="0" err="1"/>
              <a:t>presentar</a:t>
            </a:r>
            <a:r>
              <a:rPr lang="fr-CA" dirty="0"/>
              <a:t> en </a:t>
            </a:r>
            <a:r>
              <a:rPr lang="fr-CA" b="1" dirty="0"/>
              <a:t>60 </a:t>
            </a:r>
            <a:r>
              <a:rPr lang="fr-CA" b="1" dirty="0" err="1"/>
              <a:t>segundos</a:t>
            </a:r>
            <a:r>
              <a:rPr lang="fr-CA" dirty="0"/>
              <a:t> la </a:t>
            </a:r>
            <a:r>
              <a:rPr lang="fr-CA" dirty="0" err="1"/>
              <a:t>propuesta</a:t>
            </a:r>
            <a:r>
              <a:rPr lang="fr-CA" dirty="0"/>
              <a:t> de </a:t>
            </a:r>
            <a:r>
              <a:rPr lang="fr-CA" dirty="0" err="1"/>
              <a:t>valor</a:t>
            </a:r>
            <a:r>
              <a:rPr lang="fr-CA" dirty="0"/>
              <a:t> de su </a:t>
            </a:r>
            <a:r>
              <a:rPr lang="fr-CA" dirty="0" err="1"/>
              <a:t>producto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5462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0B639-B405-B024-95C1-3E41ABA11C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922375-BC8B-7D2D-0CE1-8F777EC86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17404"/>
            <a:ext cx="7772400" cy="1609344"/>
          </a:xfrm>
        </p:spPr>
        <p:txBody>
          <a:bodyPr/>
          <a:lstStyle/>
          <a:p>
            <a:r>
              <a:rPr lang="fr-CA" dirty="0"/>
              <a:t>6.2 </a:t>
            </a:r>
            <a:r>
              <a:rPr lang="fr-CA" dirty="0" err="1"/>
              <a:t>Uso</a:t>
            </a:r>
            <a:r>
              <a:rPr lang="fr-CA" dirty="0"/>
              <a:t> de </a:t>
            </a:r>
            <a:r>
              <a:rPr lang="fr-CA" dirty="0" err="1"/>
              <a:t>herramientas</a:t>
            </a:r>
            <a:r>
              <a:rPr lang="fr-CA" dirty="0"/>
              <a:t> </a:t>
            </a:r>
            <a:r>
              <a:rPr lang="fr-CA" dirty="0" err="1"/>
              <a:t>visuales</a:t>
            </a:r>
            <a:r>
              <a:rPr lang="fr-CA" dirty="0"/>
              <a:t> y </a:t>
            </a:r>
            <a:r>
              <a:rPr lang="fr-CA" dirty="0" err="1"/>
              <a:t>tecnológicas</a:t>
            </a:r>
            <a:endParaRPr lang="fr-CA" b="1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1266528-8E45-5D48-2589-B414422DE842}"/>
              </a:ext>
            </a:extLst>
          </p:cNvPr>
          <p:cNvSpPr txBox="1"/>
          <p:nvPr/>
        </p:nvSpPr>
        <p:spPr>
          <a:xfrm>
            <a:off x="1046408" y="1926748"/>
            <a:ext cx="7051183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Herramientas</a:t>
            </a:r>
            <a:r>
              <a:rPr lang="fr-CA" b="1" dirty="0"/>
              <a:t>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Presentaciones</a:t>
            </a:r>
            <a:r>
              <a:rPr lang="fr-CA" dirty="0"/>
              <a:t> en </a:t>
            </a:r>
            <a:r>
              <a:rPr lang="fr-CA" b="1" dirty="0"/>
              <a:t>PowerPoint, </a:t>
            </a:r>
            <a:r>
              <a:rPr lang="fr-CA" b="1" dirty="0" err="1"/>
              <a:t>Canva</a:t>
            </a:r>
            <a:r>
              <a:rPr lang="fr-CA" b="1" dirty="0"/>
              <a:t> o Prezi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Videos</a:t>
            </a:r>
            <a:r>
              <a:rPr lang="fr-CA" dirty="0"/>
              <a:t> </a:t>
            </a:r>
            <a:r>
              <a:rPr lang="fr-CA" dirty="0" err="1"/>
              <a:t>breves</a:t>
            </a:r>
            <a:r>
              <a:rPr lang="fr-CA" dirty="0"/>
              <a:t> </a:t>
            </a:r>
            <a:r>
              <a:rPr lang="fr-CA" dirty="0" err="1"/>
              <a:t>demostrativos</a:t>
            </a:r>
            <a:r>
              <a:rPr lang="fr-CA" dirty="0"/>
              <a:t> (</a:t>
            </a:r>
            <a:r>
              <a:rPr lang="fr-CA" dirty="0" err="1"/>
              <a:t>menos</a:t>
            </a:r>
            <a:r>
              <a:rPr lang="fr-CA" dirty="0"/>
              <a:t> de 2 </a:t>
            </a:r>
            <a:r>
              <a:rPr lang="fr-CA" dirty="0" err="1"/>
              <a:t>minutos</a:t>
            </a:r>
            <a:r>
              <a:rPr lang="fr-CA" dirty="0"/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Casos</a:t>
            </a:r>
            <a:r>
              <a:rPr lang="fr-CA" dirty="0"/>
              <a:t> de clientes en </a:t>
            </a:r>
            <a:r>
              <a:rPr lang="fr-CA" dirty="0" err="1"/>
              <a:t>formato</a:t>
            </a:r>
            <a:r>
              <a:rPr lang="fr-CA" dirty="0"/>
              <a:t> </a:t>
            </a:r>
            <a:r>
              <a:rPr lang="fr-CA" dirty="0" err="1"/>
              <a:t>testimonio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Simulaciones</a:t>
            </a:r>
            <a:r>
              <a:rPr lang="fr-CA" dirty="0"/>
              <a:t> o demos en vivo.</a:t>
            </a:r>
          </a:p>
          <a:p>
            <a:pPr>
              <a:buFont typeface="Arial" panose="020B0604020202020204" pitchFamily="34" charset="0"/>
              <a:buChar char="•"/>
            </a:pP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endParaRPr lang="fr-CA" dirty="0"/>
          </a:p>
          <a:p>
            <a:r>
              <a:rPr lang="fr-CA" b="1" dirty="0" err="1"/>
              <a:t>Ejemplo</a:t>
            </a:r>
            <a:r>
              <a:rPr lang="fr-CA" b="1" dirty="0"/>
              <a:t> </a:t>
            </a:r>
            <a:r>
              <a:rPr lang="fr-CA" b="1" dirty="0" err="1"/>
              <a:t>práctico</a:t>
            </a:r>
            <a:r>
              <a:rPr lang="fr-CA" b="1" dirty="0"/>
              <a:t>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Un </a:t>
            </a:r>
            <a:r>
              <a:rPr lang="fr-CA" dirty="0" err="1"/>
              <a:t>vendedor</a:t>
            </a:r>
            <a:r>
              <a:rPr lang="fr-CA" dirty="0"/>
              <a:t> de </a:t>
            </a:r>
            <a:r>
              <a:rPr lang="fr-CA" dirty="0" err="1"/>
              <a:t>seguros</a:t>
            </a:r>
            <a:r>
              <a:rPr lang="fr-CA" dirty="0"/>
              <a:t> </a:t>
            </a:r>
            <a:r>
              <a:rPr lang="fr-CA" dirty="0" err="1"/>
              <a:t>muestra</a:t>
            </a:r>
            <a:r>
              <a:rPr lang="fr-CA" dirty="0"/>
              <a:t> en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tablet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</a:t>
            </a:r>
            <a:r>
              <a:rPr lang="fr-CA" dirty="0" err="1"/>
              <a:t>gráfica</a:t>
            </a:r>
            <a:r>
              <a:rPr lang="fr-CA" dirty="0"/>
              <a:t> </a:t>
            </a:r>
            <a:r>
              <a:rPr lang="fr-CA" dirty="0" err="1"/>
              <a:t>comparativa</a:t>
            </a:r>
            <a:r>
              <a:rPr lang="fr-CA" dirty="0"/>
              <a:t>: “</a:t>
            </a:r>
            <a:r>
              <a:rPr lang="fr-CA" dirty="0" err="1"/>
              <a:t>Esto</a:t>
            </a:r>
            <a:r>
              <a:rPr lang="fr-CA" dirty="0"/>
              <a:t> es lo que </a:t>
            </a:r>
            <a:r>
              <a:rPr lang="fr-CA" dirty="0" err="1"/>
              <a:t>pagaría</a:t>
            </a:r>
            <a:r>
              <a:rPr lang="fr-CA" dirty="0"/>
              <a:t> en </a:t>
            </a:r>
            <a:r>
              <a:rPr lang="fr-CA" dirty="0" err="1"/>
              <a:t>caso</a:t>
            </a:r>
            <a:r>
              <a:rPr lang="fr-CA" dirty="0"/>
              <a:t> de accidente sin </a:t>
            </a:r>
            <a:r>
              <a:rPr lang="fr-CA" dirty="0" err="1"/>
              <a:t>seguro</a:t>
            </a:r>
            <a:r>
              <a:rPr lang="fr-CA" dirty="0"/>
              <a:t> vs. con </a:t>
            </a:r>
            <a:r>
              <a:rPr lang="fr-CA" dirty="0" err="1"/>
              <a:t>seguro</a:t>
            </a:r>
            <a:r>
              <a:rPr lang="fr-CA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23886786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8B09C874-E011-6E34-5BDD-9103F5C47A75}"/>
              </a:ext>
            </a:extLst>
          </p:cNvPr>
          <p:cNvSpPr txBox="1"/>
          <p:nvPr/>
        </p:nvSpPr>
        <p:spPr>
          <a:xfrm>
            <a:off x="286554" y="394220"/>
            <a:ext cx="857089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Dinámica</a:t>
            </a:r>
            <a:r>
              <a:rPr lang="fr-CA" b="1" dirty="0"/>
              <a:t> </a:t>
            </a:r>
            <a:r>
              <a:rPr lang="fr-CA" b="1" dirty="0" err="1"/>
              <a:t>sugerida</a:t>
            </a:r>
            <a:r>
              <a:rPr lang="fr-CA" b="1" dirty="0"/>
              <a:t>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Los participantes </a:t>
            </a:r>
            <a:r>
              <a:rPr lang="fr-CA" dirty="0" err="1"/>
              <a:t>deberán</a:t>
            </a:r>
            <a:r>
              <a:rPr lang="fr-CA" dirty="0"/>
              <a:t> convertir un </a:t>
            </a:r>
            <a:r>
              <a:rPr lang="fr-CA" b="1" dirty="0" err="1"/>
              <a:t>beneficio</a:t>
            </a:r>
            <a:r>
              <a:rPr lang="fr-CA" b="1" dirty="0"/>
              <a:t> de su </a:t>
            </a:r>
            <a:r>
              <a:rPr lang="fr-CA" b="1" dirty="0" err="1"/>
              <a:t>producto</a:t>
            </a:r>
            <a:r>
              <a:rPr lang="fr-CA" b="1" dirty="0"/>
              <a:t> en un </a:t>
            </a:r>
            <a:r>
              <a:rPr lang="fr-CA" b="1" dirty="0" err="1"/>
              <a:t>gráfico</a:t>
            </a:r>
            <a:r>
              <a:rPr lang="fr-CA" b="1" dirty="0"/>
              <a:t> o </a:t>
            </a:r>
            <a:r>
              <a:rPr lang="fr-CA" b="1" dirty="0" err="1"/>
              <a:t>visual</a:t>
            </a:r>
            <a:r>
              <a:rPr lang="fr-CA" dirty="0"/>
              <a:t> </a:t>
            </a:r>
            <a:r>
              <a:rPr lang="fr-CA" dirty="0" err="1"/>
              <a:t>sencillo</a:t>
            </a:r>
            <a:r>
              <a:rPr lang="fr-CA" dirty="0"/>
              <a:t> que impacte al cliente.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99324865-9357-BDBC-228F-BC7F0C8062A9}"/>
              </a:ext>
            </a:extLst>
          </p:cNvPr>
          <p:cNvSpPr txBox="1"/>
          <p:nvPr/>
        </p:nvSpPr>
        <p:spPr>
          <a:xfrm>
            <a:off x="286554" y="1536491"/>
            <a:ext cx="8570892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FR" b="1" dirty="0" err="1"/>
              <a:t>Ejemplos</a:t>
            </a:r>
            <a:r>
              <a:rPr lang="fr-FR" b="1" dirty="0"/>
              <a:t> </a:t>
            </a:r>
            <a:r>
              <a:rPr lang="fr-FR" b="1" dirty="0" err="1"/>
              <a:t>Visuales</a:t>
            </a:r>
            <a:r>
              <a:rPr lang="fr-FR" b="1" dirty="0"/>
              <a:t> de </a:t>
            </a:r>
            <a:r>
              <a:rPr lang="fr-FR" b="1" dirty="0" err="1"/>
              <a:t>Beneficios</a:t>
            </a:r>
            <a:r>
              <a:rPr lang="fr-FR" b="1" dirty="0"/>
              <a:t>:</a:t>
            </a:r>
          </a:p>
          <a:p>
            <a:pPr algn="just"/>
            <a:endParaRPr lang="fr-FR" b="1" dirty="0"/>
          </a:p>
          <a:p>
            <a:pPr algn="just"/>
            <a:r>
              <a:rPr lang="fr-FR" dirty="0" err="1"/>
              <a:t>Reloj</a:t>
            </a:r>
            <a:r>
              <a:rPr lang="fr-FR" dirty="0"/>
              <a:t> </a:t>
            </a:r>
            <a:r>
              <a:rPr lang="fr-FR" dirty="0" err="1"/>
              <a:t>Inteligente</a:t>
            </a:r>
            <a:r>
              <a:rPr lang="fr-FR" dirty="0"/>
              <a:t> con </a:t>
            </a:r>
            <a:r>
              <a:rPr lang="fr-FR" dirty="0" err="1"/>
              <a:t>Visor</a:t>
            </a:r>
            <a:r>
              <a:rPr lang="fr-FR" dirty="0"/>
              <a:t> de </a:t>
            </a:r>
            <a:r>
              <a:rPr lang="fr-FR" dirty="0" err="1"/>
              <a:t>Batería</a:t>
            </a:r>
            <a:r>
              <a:rPr lang="fr-FR" dirty="0"/>
              <a:t>:</a:t>
            </a:r>
          </a:p>
          <a:p>
            <a:pPr algn="just"/>
            <a:r>
              <a:rPr lang="fr-FR" dirty="0"/>
              <a:t>El </a:t>
            </a:r>
            <a:r>
              <a:rPr lang="fr-FR" dirty="0" err="1"/>
              <a:t>visor</a:t>
            </a:r>
            <a:r>
              <a:rPr lang="fr-FR" dirty="0"/>
              <a:t> que </a:t>
            </a:r>
            <a:r>
              <a:rPr lang="fr-FR" dirty="0" err="1"/>
              <a:t>muestra</a:t>
            </a:r>
            <a:r>
              <a:rPr lang="fr-FR" dirty="0"/>
              <a:t> el </a:t>
            </a:r>
            <a:r>
              <a:rPr lang="fr-FR" dirty="0" err="1"/>
              <a:t>porcentaje</a:t>
            </a:r>
            <a:r>
              <a:rPr lang="fr-FR" dirty="0"/>
              <a:t> de </a:t>
            </a:r>
            <a:r>
              <a:rPr lang="fr-FR" dirty="0" err="1"/>
              <a:t>batería</a:t>
            </a:r>
            <a:r>
              <a:rPr lang="fr-FR" dirty="0"/>
              <a:t> es </a:t>
            </a:r>
            <a:r>
              <a:rPr lang="fr-FR" dirty="0" err="1"/>
              <a:t>una</a:t>
            </a:r>
            <a:r>
              <a:rPr lang="fr-FR" dirty="0"/>
              <a:t> </a:t>
            </a:r>
            <a:r>
              <a:rPr lang="fr-FR" dirty="0" err="1"/>
              <a:t>característica</a:t>
            </a:r>
            <a:r>
              <a:rPr lang="fr-FR" dirty="0"/>
              <a:t> que se </a:t>
            </a:r>
            <a:r>
              <a:rPr lang="fr-FR" dirty="0" err="1"/>
              <a:t>convierte</a:t>
            </a:r>
            <a:r>
              <a:rPr lang="fr-FR" dirty="0"/>
              <a:t> en un </a:t>
            </a:r>
            <a:r>
              <a:rPr lang="fr-FR" dirty="0" err="1"/>
              <a:t>beneficio</a:t>
            </a:r>
            <a:r>
              <a:rPr lang="fr-FR" dirty="0"/>
              <a:t> </a:t>
            </a:r>
            <a:r>
              <a:rPr lang="fr-FR" dirty="0" err="1"/>
              <a:t>visual</a:t>
            </a:r>
            <a:r>
              <a:rPr lang="fr-FR" dirty="0"/>
              <a:t> porque el </a:t>
            </a:r>
            <a:r>
              <a:rPr lang="fr-FR" dirty="0" err="1"/>
              <a:t>consumidor</a:t>
            </a:r>
            <a:r>
              <a:rPr lang="fr-FR" dirty="0"/>
              <a:t> </a:t>
            </a:r>
            <a:r>
              <a:rPr lang="fr-FR" dirty="0" err="1"/>
              <a:t>puede</a:t>
            </a:r>
            <a:r>
              <a:rPr lang="fr-FR" dirty="0"/>
              <a:t> ver de un </a:t>
            </a:r>
            <a:r>
              <a:rPr lang="fr-FR" dirty="0" err="1"/>
              <a:t>vistazo</a:t>
            </a:r>
            <a:r>
              <a:rPr lang="fr-FR" dirty="0"/>
              <a:t> </a:t>
            </a:r>
            <a:r>
              <a:rPr lang="fr-FR" dirty="0" err="1"/>
              <a:t>cuánta</a:t>
            </a:r>
            <a:r>
              <a:rPr lang="fr-FR" dirty="0"/>
              <a:t> </a:t>
            </a:r>
            <a:r>
              <a:rPr lang="fr-FR" dirty="0" err="1"/>
              <a:t>energía</a:t>
            </a:r>
            <a:r>
              <a:rPr lang="fr-FR" dirty="0"/>
              <a:t> le </a:t>
            </a:r>
            <a:r>
              <a:rPr lang="fr-FR" dirty="0" err="1"/>
              <a:t>queda</a:t>
            </a:r>
            <a:r>
              <a:rPr lang="fr-FR" dirty="0"/>
              <a:t> a su </a:t>
            </a:r>
            <a:r>
              <a:rPr lang="fr-FR" dirty="0" err="1"/>
              <a:t>dispositivo</a:t>
            </a:r>
            <a:r>
              <a:rPr lang="fr-FR" dirty="0"/>
              <a:t>, </a:t>
            </a:r>
            <a:r>
              <a:rPr lang="fr-FR" dirty="0" err="1"/>
              <a:t>evitando</a:t>
            </a:r>
            <a:r>
              <a:rPr lang="fr-FR" dirty="0"/>
              <a:t> que se </a:t>
            </a:r>
            <a:r>
              <a:rPr lang="fr-FR" dirty="0" err="1"/>
              <a:t>apague</a:t>
            </a:r>
            <a:r>
              <a:rPr lang="fr-FR" dirty="0"/>
              <a:t> </a:t>
            </a:r>
            <a:r>
              <a:rPr lang="fr-FR" dirty="0" err="1"/>
              <a:t>inesperadamente</a:t>
            </a:r>
            <a:r>
              <a:rPr lang="fr-FR" dirty="0"/>
              <a:t>. </a:t>
            </a:r>
          </a:p>
          <a:p>
            <a:pPr algn="just"/>
            <a:endParaRPr lang="fr-FR" dirty="0"/>
          </a:p>
          <a:p>
            <a:pPr algn="just"/>
            <a:r>
              <a:rPr lang="fr-FR" dirty="0" err="1"/>
              <a:t>Gafas</a:t>
            </a:r>
            <a:r>
              <a:rPr lang="fr-FR" dirty="0"/>
              <a:t> con </a:t>
            </a:r>
            <a:r>
              <a:rPr lang="fr-FR" dirty="0" err="1"/>
              <a:t>Filtro</a:t>
            </a:r>
            <a:r>
              <a:rPr lang="fr-FR" dirty="0"/>
              <a:t> </a:t>
            </a:r>
            <a:r>
              <a:rPr lang="fr-FR" dirty="0" err="1"/>
              <a:t>Ultravioleta</a:t>
            </a:r>
            <a:r>
              <a:rPr lang="fr-FR" dirty="0"/>
              <a:t>:</a:t>
            </a:r>
          </a:p>
          <a:p>
            <a:pPr algn="just"/>
            <a:r>
              <a:rPr lang="fr-FR" dirty="0"/>
              <a:t>El </a:t>
            </a:r>
            <a:r>
              <a:rPr lang="fr-FR" dirty="0" err="1"/>
              <a:t>beneficio</a:t>
            </a:r>
            <a:r>
              <a:rPr lang="fr-FR" dirty="0"/>
              <a:t> </a:t>
            </a:r>
            <a:r>
              <a:rPr lang="fr-FR" dirty="0" err="1"/>
              <a:t>visual</a:t>
            </a:r>
            <a:r>
              <a:rPr lang="fr-FR" dirty="0"/>
              <a:t> es la </a:t>
            </a:r>
            <a:r>
              <a:rPr lang="fr-FR" dirty="0" err="1"/>
              <a:t>protección</a:t>
            </a:r>
            <a:r>
              <a:rPr lang="fr-FR" dirty="0"/>
              <a:t> de los </a:t>
            </a:r>
            <a:r>
              <a:rPr lang="fr-FR" dirty="0" err="1"/>
              <a:t>ojos</a:t>
            </a:r>
            <a:r>
              <a:rPr lang="fr-FR" dirty="0"/>
              <a:t>, </a:t>
            </a:r>
            <a:r>
              <a:rPr lang="fr-FR" dirty="0" err="1"/>
              <a:t>ya</a:t>
            </a:r>
            <a:r>
              <a:rPr lang="fr-FR" dirty="0"/>
              <a:t> que se </a:t>
            </a:r>
            <a:r>
              <a:rPr lang="fr-FR" dirty="0" err="1"/>
              <a:t>puede</a:t>
            </a:r>
            <a:r>
              <a:rPr lang="fr-FR" dirty="0"/>
              <a:t> </a:t>
            </a:r>
            <a:r>
              <a:rPr lang="fr-FR" dirty="0" err="1"/>
              <a:t>observar</a:t>
            </a:r>
            <a:r>
              <a:rPr lang="fr-FR" dirty="0"/>
              <a:t> la </a:t>
            </a:r>
            <a:r>
              <a:rPr lang="fr-FR" dirty="0" err="1"/>
              <a:t>calidad</a:t>
            </a:r>
            <a:r>
              <a:rPr lang="fr-FR" dirty="0"/>
              <a:t> de la lente y </a:t>
            </a:r>
            <a:r>
              <a:rPr lang="fr-FR" dirty="0" err="1"/>
              <a:t>comprender</a:t>
            </a:r>
            <a:r>
              <a:rPr lang="fr-FR" dirty="0"/>
              <a:t> que </a:t>
            </a:r>
            <a:r>
              <a:rPr lang="fr-FR" dirty="0" err="1"/>
              <a:t>está</a:t>
            </a:r>
            <a:r>
              <a:rPr lang="fr-FR" dirty="0"/>
              <a:t> </a:t>
            </a:r>
            <a:r>
              <a:rPr lang="fr-FR" dirty="0" err="1"/>
              <a:t>protegiendo</a:t>
            </a:r>
            <a:r>
              <a:rPr lang="fr-FR" dirty="0"/>
              <a:t> los </a:t>
            </a:r>
            <a:r>
              <a:rPr lang="fr-FR" dirty="0" err="1"/>
              <a:t>ojos</a:t>
            </a:r>
            <a:r>
              <a:rPr lang="fr-FR" dirty="0"/>
              <a:t> de los </a:t>
            </a:r>
            <a:r>
              <a:rPr lang="fr-FR" dirty="0" err="1"/>
              <a:t>rayos</a:t>
            </a:r>
            <a:r>
              <a:rPr lang="fr-FR" dirty="0"/>
              <a:t> </a:t>
            </a:r>
            <a:r>
              <a:rPr lang="fr-FR" dirty="0" err="1"/>
              <a:t>ultravioleta</a:t>
            </a:r>
            <a:r>
              <a:rPr lang="fr-FR" dirty="0"/>
              <a:t>, algo que </a:t>
            </a:r>
            <a:r>
              <a:rPr lang="fr-FR" dirty="0" err="1"/>
              <a:t>beneficia</a:t>
            </a:r>
            <a:r>
              <a:rPr lang="fr-FR" dirty="0"/>
              <a:t> la </a:t>
            </a:r>
            <a:r>
              <a:rPr lang="fr-FR" dirty="0" err="1"/>
              <a:t>salud</a:t>
            </a:r>
            <a:r>
              <a:rPr lang="fr-FR" dirty="0"/>
              <a:t> </a:t>
            </a:r>
            <a:r>
              <a:rPr lang="fr-FR" dirty="0" err="1"/>
              <a:t>visual</a:t>
            </a:r>
            <a:r>
              <a:rPr lang="fr-FR" dirty="0"/>
              <a:t>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usuario</a:t>
            </a:r>
            <a:r>
              <a:rPr lang="fr-FR" dirty="0"/>
              <a:t>. </a:t>
            </a:r>
          </a:p>
          <a:p>
            <a:pPr algn="just"/>
            <a:endParaRPr lang="fr-FR" dirty="0"/>
          </a:p>
          <a:p>
            <a:pPr algn="just"/>
            <a:r>
              <a:rPr lang="fr-FR" dirty="0"/>
              <a:t>Taza de Café con Asa </a:t>
            </a:r>
            <a:r>
              <a:rPr lang="fr-FR" dirty="0" err="1"/>
              <a:t>Térmica</a:t>
            </a:r>
            <a:r>
              <a:rPr lang="fr-FR" dirty="0"/>
              <a:t>:</a:t>
            </a:r>
          </a:p>
          <a:p>
            <a:pPr algn="just"/>
            <a:r>
              <a:rPr lang="fr-FR" dirty="0"/>
              <a:t>La </a:t>
            </a:r>
            <a:r>
              <a:rPr lang="fr-FR" dirty="0" err="1"/>
              <a:t>taza</a:t>
            </a:r>
            <a:r>
              <a:rPr lang="fr-FR" dirty="0"/>
              <a:t> </a:t>
            </a:r>
            <a:r>
              <a:rPr lang="fr-FR" dirty="0" err="1"/>
              <a:t>tiene</a:t>
            </a:r>
            <a:r>
              <a:rPr lang="fr-FR" dirty="0"/>
              <a:t> un asa que </a:t>
            </a:r>
            <a:r>
              <a:rPr lang="fr-FR" dirty="0" err="1"/>
              <a:t>permite</a:t>
            </a:r>
            <a:r>
              <a:rPr lang="fr-FR" dirty="0"/>
              <a:t> </a:t>
            </a:r>
            <a:r>
              <a:rPr lang="fr-FR" dirty="0" err="1"/>
              <a:t>tomar</a:t>
            </a:r>
            <a:r>
              <a:rPr lang="fr-FR" dirty="0"/>
              <a:t> el café </a:t>
            </a:r>
            <a:r>
              <a:rPr lang="fr-FR" dirty="0" err="1"/>
              <a:t>caliente</a:t>
            </a:r>
            <a:r>
              <a:rPr lang="fr-FR" dirty="0"/>
              <a:t> sin </a:t>
            </a:r>
            <a:r>
              <a:rPr lang="fr-FR" dirty="0" err="1"/>
              <a:t>quemarse</a:t>
            </a:r>
            <a:r>
              <a:rPr lang="fr-FR" dirty="0"/>
              <a:t> las </a:t>
            </a:r>
            <a:r>
              <a:rPr lang="fr-FR" dirty="0" err="1"/>
              <a:t>manos</a:t>
            </a:r>
            <a:r>
              <a:rPr lang="fr-FR" dirty="0"/>
              <a:t>, y este es un </a:t>
            </a:r>
            <a:r>
              <a:rPr lang="fr-FR" dirty="0" err="1"/>
              <a:t>beneficio</a:t>
            </a:r>
            <a:r>
              <a:rPr lang="fr-FR" dirty="0"/>
              <a:t> </a:t>
            </a:r>
            <a:r>
              <a:rPr lang="fr-FR" dirty="0" err="1"/>
              <a:t>visual</a:t>
            </a:r>
            <a:r>
              <a:rPr lang="fr-FR" dirty="0"/>
              <a:t> porque el cliente </a:t>
            </a:r>
            <a:r>
              <a:rPr lang="fr-FR" dirty="0" err="1"/>
              <a:t>puede</a:t>
            </a:r>
            <a:r>
              <a:rPr lang="fr-FR" dirty="0"/>
              <a:t> ver y sentir la </a:t>
            </a:r>
            <a:r>
              <a:rPr lang="fr-FR" dirty="0" err="1"/>
              <a:t>comodidad</a:t>
            </a:r>
            <a:r>
              <a:rPr lang="fr-FR" dirty="0"/>
              <a:t> de no </a:t>
            </a:r>
            <a:r>
              <a:rPr lang="fr-FR" dirty="0" err="1"/>
              <a:t>sufrir</a:t>
            </a:r>
            <a:r>
              <a:rPr lang="fr-FR" dirty="0"/>
              <a:t> </a:t>
            </a:r>
            <a:r>
              <a:rPr lang="fr-FR" dirty="0" err="1"/>
              <a:t>quemaduras</a:t>
            </a:r>
            <a:r>
              <a:rPr lang="fr-FR" dirty="0"/>
              <a:t>, lo que </a:t>
            </a:r>
            <a:r>
              <a:rPr lang="fr-FR" dirty="0" err="1"/>
              <a:t>hace</a:t>
            </a:r>
            <a:r>
              <a:rPr lang="fr-FR" dirty="0"/>
              <a:t> que el </a:t>
            </a:r>
            <a:r>
              <a:rPr lang="fr-FR" dirty="0" err="1"/>
              <a:t>producto</a:t>
            </a:r>
            <a:r>
              <a:rPr lang="fr-FR" dirty="0"/>
              <a:t> </a:t>
            </a:r>
            <a:r>
              <a:rPr lang="fr-FR" dirty="0" err="1"/>
              <a:t>sea</a:t>
            </a:r>
            <a:r>
              <a:rPr lang="fr-FR" dirty="0"/>
              <a:t> </a:t>
            </a:r>
            <a:r>
              <a:rPr lang="fr-FR" dirty="0" err="1"/>
              <a:t>más</a:t>
            </a:r>
            <a:r>
              <a:rPr lang="fr-FR" dirty="0"/>
              <a:t> </a:t>
            </a:r>
            <a:r>
              <a:rPr lang="fr-FR" dirty="0" err="1"/>
              <a:t>agradable</a:t>
            </a:r>
            <a:r>
              <a:rPr lang="fr-FR" dirty="0"/>
              <a:t> y </a:t>
            </a:r>
            <a:r>
              <a:rPr lang="fr-FR" dirty="0" err="1"/>
              <a:t>funcional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97235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35E782-A921-0FE8-00F3-62D9C70BD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484632"/>
            <a:ext cx="7968803" cy="1614624"/>
          </a:xfrm>
        </p:spPr>
        <p:txBody>
          <a:bodyPr/>
          <a:lstStyle/>
          <a:p>
            <a:pPr algn="just"/>
            <a:r>
              <a:rPr lang="fr-CA" dirty="0"/>
              <a:t>6.3. </a:t>
            </a:r>
            <a:r>
              <a:rPr lang="fr-CA" dirty="0" err="1"/>
              <a:t>Técnicas</a:t>
            </a:r>
            <a:r>
              <a:rPr lang="fr-CA" dirty="0"/>
              <a:t> para </a:t>
            </a:r>
            <a:r>
              <a:rPr lang="fr-CA" dirty="0" err="1"/>
              <a:t>captar</a:t>
            </a:r>
            <a:r>
              <a:rPr lang="fr-CA" dirty="0"/>
              <a:t> y </a:t>
            </a:r>
            <a:r>
              <a:rPr lang="fr-CA" dirty="0" err="1"/>
              <a:t>mantener</a:t>
            </a:r>
            <a:r>
              <a:rPr lang="fr-CA" dirty="0"/>
              <a:t> la </a:t>
            </a:r>
            <a:r>
              <a:rPr lang="fr-CA" dirty="0" err="1"/>
              <a:t>atención</a:t>
            </a:r>
            <a:r>
              <a:rPr lang="fr-CA" dirty="0"/>
              <a:t> </a:t>
            </a:r>
            <a:r>
              <a:rPr lang="fr-CA" dirty="0" err="1"/>
              <a:t>del</a:t>
            </a:r>
            <a:r>
              <a:rPr lang="fr-CA" dirty="0"/>
              <a:t> cliente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D69930D-8B1E-F8FD-028E-69A2D3800A71}"/>
              </a:ext>
            </a:extLst>
          </p:cNvPr>
          <p:cNvSpPr txBox="1"/>
          <p:nvPr/>
        </p:nvSpPr>
        <p:spPr>
          <a:xfrm>
            <a:off x="998111" y="1983346"/>
            <a:ext cx="8300435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/>
              <a:t>Claves: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Aplicar</a:t>
            </a:r>
            <a:r>
              <a:rPr lang="fr-CA" dirty="0"/>
              <a:t> la </a:t>
            </a:r>
            <a:r>
              <a:rPr lang="fr-CA" b="1" dirty="0" err="1"/>
              <a:t>regla</a:t>
            </a:r>
            <a:r>
              <a:rPr lang="fr-CA" b="1" dirty="0"/>
              <a:t> de los 20 </a:t>
            </a:r>
            <a:r>
              <a:rPr lang="fr-CA" b="1" dirty="0" err="1"/>
              <a:t>minutos</a:t>
            </a:r>
            <a:r>
              <a:rPr lang="fr-CA" dirty="0"/>
              <a:t>: </a:t>
            </a:r>
            <a:r>
              <a:rPr lang="fr-CA" dirty="0" err="1"/>
              <a:t>dividir</a:t>
            </a:r>
            <a:r>
              <a:rPr lang="fr-CA" dirty="0"/>
              <a:t> </a:t>
            </a:r>
            <a:r>
              <a:rPr lang="fr-CA" dirty="0" err="1"/>
              <a:t>presentaciones</a:t>
            </a:r>
            <a:r>
              <a:rPr lang="fr-CA" dirty="0"/>
              <a:t> </a:t>
            </a:r>
            <a:r>
              <a:rPr lang="fr-CA" dirty="0" err="1"/>
              <a:t>largas</a:t>
            </a:r>
            <a:r>
              <a:rPr lang="fr-CA" dirty="0"/>
              <a:t> en bloques </a:t>
            </a:r>
            <a:r>
              <a:rPr lang="fr-CA" dirty="0" err="1"/>
              <a:t>cortos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Uso</a:t>
            </a:r>
            <a:r>
              <a:rPr lang="fr-CA" dirty="0"/>
              <a:t> de storytelling (</a:t>
            </a:r>
            <a:r>
              <a:rPr lang="fr-CA" dirty="0" err="1"/>
              <a:t>casos</a:t>
            </a:r>
            <a:r>
              <a:rPr lang="fr-CA" dirty="0"/>
              <a:t> </a:t>
            </a:r>
            <a:r>
              <a:rPr lang="fr-CA" dirty="0" err="1"/>
              <a:t>reales</a:t>
            </a:r>
            <a:r>
              <a:rPr lang="fr-CA" dirty="0"/>
              <a:t> que </a:t>
            </a:r>
            <a:r>
              <a:rPr lang="fr-CA" dirty="0" err="1"/>
              <a:t>conecten</a:t>
            </a:r>
            <a:r>
              <a:rPr lang="fr-CA" dirty="0"/>
              <a:t> </a:t>
            </a:r>
            <a:r>
              <a:rPr lang="fr-CA" dirty="0" err="1"/>
              <a:t>emocionalmente</a:t>
            </a:r>
            <a:r>
              <a:rPr lang="fr-CA" dirty="0"/>
              <a:t>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Preguntas</a:t>
            </a:r>
            <a:r>
              <a:rPr lang="fr-CA" dirty="0"/>
              <a:t> </a:t>
            </a:r>
            <a:r>
              <a:rPr lang="fr-CA" dirty="0" err="1"/>
              <a:t>abiertas</a:t>
            </a:r>
            <a:r>
              <a:rPr lang="fr-CA" dirty="0"/>
              <a:t> al cliente para </a:t>
            </a:r>
            <a:r>
              <a:rPr lang="fr-CA" dirty="0" err="1"/>
              <a:t>mantenerlo</a:t>
            </a:r>
            <a:r>
              <a:rPr lang="fr-CA" dirty="0"/>
              <a:t> </a:t>
            </a:r>
            <a:r>
              <a:rPr lang="fr-CA" dirty="0" err="1"/>
              <a:t>involucrado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Alternar</a:t>
            </a:r>
            <a:r>
              <a:rPr lang="fr-CA" dirty="0"/>
              <a:t> </a:t>
            </a:r>
            <a:r>
              <a:rPr lang="fr-CA" dirty="0" err="1"/>
              <a:t>voz</a:t>
            </a:r>
            <a:r>
              <a:rPr lang="fr-CA" dirty="0"/>
              <a:t>, pausas y </a:t>
            </a:r>
            <a:r>
              <a:rPr lang="fr-CA" dirty="0" err="1"/>
              <a:t>contacto</a:t>
            </a:r>
            <a:r>
              <a:rPr lang="fr-CA" dirty="0"/>
              <a:t> </a:t>
            </a:r>
            <a:r>
              <a:rPr lang="fr-CA" dirty="0" err="1"/>
              <a:t>visual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17484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958EDB5E-67CD-7F24-3E8A-35114914F116}"/>
              </a:ext>
            </a:extLst>
          </p:cNvPr>
          <p:cNvSpPr txBox="1"/>
          <p:nvPr/>
        </p:nvSpPr>
        <p:spPr>
          <a:xfrm>
            <a:off x="312313" y="1420684"/>
            <a:ext cx="851937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/>
              <a:t>📌 </a:t>
            </a:r>
            <a:r>
              <a:rPr lang="fr-CA" b="1" dirty="0" err="1"/>
              <a:t>Ejemplo</a:t>
            </a:r>
            <a:r>
              <a:rPr lang="fr-CA" b="1" dirty="0"/>
              <a:t> real – </a:t>
            </a:r>
            <a:r>
              <a:rPr lang="fr-CA" b="1" dirty="0" err="1"/>
              <a:t>Induxsoft</a:t>
            </a:r>
            <a:endParaRPr lang="fr-CA" b="1" dirty="0"/>
          </a:p>
          <a:p>
            <a:r>
              <a:rPr lang="fr-CA" dirty="0" err="1"/>
              <a:t>Induxsoft</a:t>
            </a:r>
            <a:r>
              <a:rPr lang="fr-CA" dirty="0"/>
              <a:t>, </a:t>
            </a:r>
            <a:r>
              <a:rPr lang="fr-CA" dirty="0" err="1"/>
              <a:t>líder</a:t>
            </a:r>
            <a:r>
              <a:rPr lang="fr-CA" dirty="0"/>
              <a:t> en CRM, no solo vende software: vende </a:t>
            </a:r>
            <a:r>
              <a:rPr lang="fr-CA" dirty="0" err="1"/>
              <a:t>transformación</a:t>
            </a:r>
            <a:r>
              <a:rPr lang="fr-CA" dirty="0"/>
              <a:t> de </a:t>
            </a:r>
            <a:r>
              <a:rPr lang="fr-CA" dirty="0" err="1"/>
              <a:t>negocios</a:t>
            </a:r>
            <a:r>
              <a:rPr lang="fr-CA" dirty="0"/>
              <a:t>.</a:t>
            </a:r>
          </a:p>
          <a:p>
            <a:br>
              <a:rPr lang="fr-CA" dirty="0"/>
            </a:br>
            <a:r>
              <a:rPr lang="fr-CA" dirty="0"/>
              <a:t>En sus </a:t>
            </a:r>
            <a:r>
              <a:rPr lang="fr-CA" dirty="0" err="1"/>
              <a:t>presentaciones</a:t>
            </a:r>
            <a:r>
              <a:rPr lang="fr-CA" dirty="0"/>
              <a:t> de ventas </a:t>
            </a:r>
            <a:r>
              <a:rPr lang="fr-CA" dirty="0" err="1"/>
              <a:t>exitosas</a:t>
            </a:r>
            <a:r>
              <a:rPr lang="fr-CA" dirty="0"/>
              <a:t> </a:t>
            </a:r>
            <a:r>
              <a:rPr lang="fr-CA" dirty="0" err="1"/>
              <a:t>combinan</a:t>
            </a:r>
            <a:r>
              <a:rPr lang="fr-CA" dirty="0"/>
              <a:t> </a:t>
            </a:r>
            <a:r>
              <a:rPr lang="fr-CA" dirty="0" err="1"/>
              <a:t>tres</a:t>
            </a:r>
            <a:r>
              <a:rPr lang="fr-CA" dirty="0"/>
              <a:t> </a:t>
            </a:r>
            <a:r>
              <a:rPr lang="fr-CA" dirty="0" err="1"/>
              <a:t>elementos</a:t>
            </a:r>
            <a:r>
              <a:rPr lang="fr-CA" dirty="0"/>
              <a:t> clave:</a:t>
            </a:r>
          </a:p>
          <a:p>
            <a:pPr>
              <a:buFont typeface="+mj-lt"/>
              <a:buAutoNum type="arabicPeriod"/>
            </a:pPr>
            <a:r>
              <a:rPr lang="fr-CA" b="1" dirty="0"/>
              <a:t>Storytelling</a:t>
            </a:r>
            <a:r>
              <a:rPr lang="fr-CA" dirty="0"/>
              <a:t> – </a:t>
            </a:r>
            <a:r>
              <a:rPr lang="fr-CA" dirty="0" err="1"/>
              <a:t>Cuentan</a:t>
            </a:r>
            <a:r>
              <a:rPr lang="fr-CA" dirty="0"/>
              <a:t> la historia de un cliente real que </a:t>
            </a:r>
            <a:r>
              <a:rPr lang="fr-CA" dirty="0" err="1"/>
              <a:t>pasó</a:t>
            </a:r>
            <a:r>
              <a:rPr lang="fr-CA" dirty="0"/>
              <a:t> de </a:t>
            </a:r>
            <a:r>
              <a:rPr lang="fr-CA" dirty="0" err="1"/>
              <a:t>tener</a:t>
            </a:r>
            <a:r>
              <a:rPr lang="fr-CA" dirty="0"/>
              <a:t> </a:t>
            </a:r>
            <a:r>
              <a:rPr lang="fr-CA" dirty="0" err="1"/>
              <a:t>problemas</a:t>
            </a:r>
            <a:r>
              <a:rPr lang="fr-CA" dirty="0"/>
              <a:t> de </a:t>
            </a:r>
            <a:r>
              <a:rPr lang="fr-CA" dirty="0" err="1"/>
              <a:t>seguimiento</a:t>
            </a:r>
            <a:r>
              <a:rPr lang="fr-CA" dirty="0"/>
              <a:t> a </a:t>
            </a:r>
            <a:r>
              <a:rPr lang="fr-CA" dirty="0" err="1"/>
              <a:t>crecer</a:t>
            </a:r>
            <a:r>
              <a:rPr lang="fr-CA" dirty="0"/>
              <a:t> 30% en </a:t>
            </a:r>
            <a:r>
              <a:rPr lang="fr-CA" dirty="0" err="1"/>
              <a:t>retención</a:t>
            </a:r>
            <a:r>
              <a:rPr lang="fr-CA" dirty="0"/>
              <a:t> de clientes.</a:t>
            </a:r>
          </a:p>
          <a:p>
            <a:pPr>
              <a:buFont typeface="+mj-lt"/>
              <a:buAutoNum type="arabicPeriod"/>
            </a:pPr>
            <a:r>
              <a:rPr lang="fr-CA" b="1" dirty="0" err="1"/>
              <a:t>Datos</a:t>
            </a:r>
            <a:r>
              <a:rPr lang="fr-CA" b="1" dirty="0"/>
              <a:t> </a:t>
            </a:r>
            <a:r>
              <a:rPr lang="fr-CA" b="1" dirty="0" err="1"/>
              <a:t>visuales</a:t>
            </a:r>
            <a:r>
              <a:rPr lang="fr-CA" dirty="0"/>
              <a:t> – </a:t>
            </a:r>
            <a:r>
              <a:rPr lang="fr-CA" dirty="0" err="1"/>
              <a:t>Usan</a:t>
            </a:r>
            <a:r>
              <a:rPr lang="fr-CA" dirty="0"/>
              <a:t> </a:t>
            </a:r>
            <a:r>
              <a:rPr lang="fr-CA" dirty="0" err="1"/>
              <a:t>dashboards</a:t>
            </a:r>
            <a:r>
              <a:rPr lang="fr-CA" dirty="0"/>
              <a:t> en vivo con </a:t>
            </a:r>
            <a:r>
              <a:rPr lang="fr-CA" dirty="0" err="1"/>
              <a:t>métricas</a:t>
            </a:r>
            <a:r>
              <a:rPr lang="fr-CA" dirty="0"/>
              <a:t> </a:t>
            </a:r>
            <a:r>
              <a:rPr lang="fr-CA" dirty="0" err="1"/>
              <a:t>claras</a:t>
            </a:r>
            <a:r>
              <a:rPr lang="fr-CA" dirty="0"/>
              <a:t>, para que el </a:t>
            </a:r>
            <a:r>
              <a:rPr lang="fr-CA" dirty="0" err="1"/>
              <a:t>prospecto</a:t>
            </a:r>
            <a:r>
              <a:rPr lang="fr-CA" dirty="0"/>
              <a:t> </a:t>
            </a:r>
            <a:r>
              <a:rPr lang="fr-CA" dirty="0" err="1"/>
              <a:t>vea</a:t>
            </a:r>
            <a:r>
              <a:rPr lang="fr-CA" dirty="0"/>
              <a:t> </a:t>
            </a:r>
            <a:r>
              <a:rPr lang="fr-CA" dirty="0" err="1"/>
              <a:t>cómo</a:t>
            </a:r>
            <a:r>
              <a:rPr lang="fr-CA" dirty="0"/>
              <a:t> </a:t>
            </a:r>
            <a:r>
              <a:rPr lang="fr-CA" dirty="0" err="1"/>
              <a:t>cambiaría</a:t>
            </a:r>
            <a:r>
              <a:rPr lang="fr-CA" dirty="0"/>
              <a:t> su </a:t>
            </a:r>
            <a:r>
              <a:rPr lang="fr-CA" dirty="0" err="1"/>
              <a:t>operación</a:t>
            </a:r>
            <a:r>
              <a:rPr lang="fr-CA" dirty="0"/>
              <a:t> en </a:t>
            </a:r>
            <a:r>
              <a:rPr lang="fr-CA" dirty="0" err="1"/>
              <a:t>tiempo</a:t>
            </a:r>
            <a:r>
              <a:rPr lang="fr-CA" dirty="0"/>
              <a:t> real.</a:t>
            </a:r>
          </a:p>
          <a:p>
            <a:pPr>
              <a:buFont typeface="+mj-lt"/>
              <a:buAutoNum type="arabicPeriod"/>
            </a:pPr>
            <a:r>
              <a:rPr lang="fr-CA" b="1" dirty="0" err="1"/>
              <a:t>Demo</a:t>
            </a:r>
            <a:r>
              <a:rPr lang="fr-CA" b="1" dirty="0"/>
              <a:t> </a:t>
            </a:r>
            <a:r>
              <a:rPr lang="fr-CA" b="1" dirty="0" err="1"/>
              <a:t>personalizada</a:t>
            </a:r>
            <a:r>
              <a:rPr lang="fr-CA" dirty="0"/>
              <a:t> – La </a:t>
            </a:r>
            <a:r>
              <a:rPr lang="fr-CA" dirty="0" err="1"/>
              <a:t>presentación</a:t>
            </a:r>
            <a:r>
              <a:rPr lang="fr-CA" dirty="0"/>
              <a:t> no es </a:t>
            </a:r>
            <a:r>
              <a:rPr lang="fr-CA" dirty="0" err="1"/>
              <a:t>genérica</a:t>
            </a:r>
            <a:r>
              <a:rPr lang="fr-CA" dirty="0"/>
              <a:t>: </a:t>
            </a:r>
            <a:r>
              <a:rPr lang="fr-CA" dirty="0" err="1"/>
              <a:t>configuran</a:t>
            </a:r>
            <a:r>
              <a:rPr lang="fr-CA" dirty="0"/>
              <a:t> la </a:t>
            </a:r>
            <a:r>
              <a:rPr lang="fr-CA" dirty="0" err="1"/>
              <a:t>demo</a:t>
            </a:r>
            <a:r>
              <a:rPr lang="fr-CA" dirty="0"/>
              <a:t> con el nombre </a:t>
            </a:r>
            <a:r>
              <a:rPr lang="fr-CA" dirty="0" err="1"/>
              <a:t>del</a:t>
            </a:r>
            <a:r>
              <a:rPr lang="fr-CA" dirty="0"/>
              <a:t> </a:t>
            </a:r>
            <a:r>
              <a:rPr lang="fr-CA" dirty="0" err="1"/>
              <a:t>prospecto</a:t>
            </a:r>
            <a:r>
              <a:rPr lang="fr-CA" dirty="0"/>
              <a:t> y </a:t>
            </a:r>
            <a:r>
              <a:rPr lang="fr-CA" dirty="0" err="1"/>
              <a:t>escenarios</a:t>
            </a:r>
            <a:r>
              <a:rPr lang="fr-CA" dirty="0"/>
              <a:t> </a:t>
            </a:r>
            <a:r>
              <a:rPr lang="fr-CA" dirty="0" err="1"/>
              <a:t>específicos</a:t>
            </a:r>
            <a:r>
              <a:rPr lang="fr-CA" dirty="0"/>
              <a:t> de su </a:t>
            </a:r>
            <a:r>
              <a:rPr lang="fr-CA" dirty="0" err="1"/>
              <a:t>industria</a:t>
            </a:r>
            <a:r>
              <a:rPr lang="fr-CA" dirty="0"/>
              <a:t>.</a:t>
            </a:r>
          </a:p>
          <a:p>
            <a:r>
              <a:rPr lang="fr-CA" dirty="0"/>
              <a:t>👉 </a:t>
            </a:r>
            <a:r>
              <a:rPr lang="fr-CA" dirty="0" err="1"/>
              <a:t>Resultado</a:t>
            </a:r>
            <a:r>
              <a:rPr lang="fr-CA" dirty="0"/>
              <a:t>: </a:t>
            </a:r>
            <a:r>
              <a:rPr lang="fr-CA" dirty="0" err="1"/>
              <a:t>lograron</a:t>
            </a:r>
            <a:r>
              <a:rPr lang="fr-CA" dirty="0"/>
              <a:t> </a:t>
            </a:r>
            <a:r>
              <a:rPr lang="fr-CA" dirty="0" err="1"/>
              <a:t>cerrar</a:t>
            </a:r>
            <a:r>
              <a:rPr lang="fr-CA" dirty="0"/>
              <a:t> </a:t>
            </a:r>
            <a:r>
              <a:rPr lang="fr-CA" dirty="0" err="1"/>
              <a:t>contratos</a:t>
            </a:r>
            <a:r>
              <a:rPr lang="fr-CA" dirty="0"/>
              <a:t>  con </a:t>
            </a:r>
            <a:r>
              <a:rPr lang="fr-CA" dirty="0" err="1"/>
              <a:t>empresas</a:t>
            </a:r>
            <a:r>
              <a:rPr lang="fr-CA" dirty="0"/>
              <a:t> que </a:t>
            </a:r>
            <a:r>
              <a:rPr lang="fr-CA" dirty="0" err="1"/>
              <a:t>estaban</a:t>
            </a:r>
            <a:r>
              <a:rPr lang="fr-CA" dirty="0"/>
              <a:t> </a:t>
            </a:r>
            <a:r>
              <a:rPr lang="fr-CA" dirty="0" err="1"/>
              <a:t>indecisas</a:t>
            </a:r>
            <a:r>
              <a:rPr lang="fr-CA" dirty="0"/>
              <a:t>, porque la </a:t>
            </a:r>
            <a:r>
              <a:rPr lang="fr-CA" dirty="0" err="1"/>
              <a:t>presentación</a:t>
            </a:r>
            <a:r>
              <a:rPr lang="fr-CA" dirty="0"/>
              <a:t> </a:t>
            </a:r>
            <a:r>
              <a:rPr lang="fr-CA" dirty="0" err="1"/>
              <a:t>mostró</a:t>
            </a:r>
            <a:r>
              <a:rPr lang="fr-CA" dirty="0"/>
              <a:t> </a:t>
            </a:r>
            <a:r>
              <a:rPr lang="fr-CA" b="1" dirty="0" err="1"/>
              <a:t>valor</a:t>
            </a:r>
            <a:r>
              <a:rPr lang="fr-CA" b="1" dirty="0"/>
              <a:t> tangible </a:t>
            </a:r>
            <a:r>
              <a:rPr lang="fr-CA" b="1" dirty="0" err="1"/>
              <a:t>inmediato</a:t>
            </a:r>
            <a:r>
              <a:rPr lang="fr-CA" dirty="0"/>
              <a:t>.</a:t>
            </a:r>
          </a:p>
          <a:p>
            <a:r>
              <a:rPr lang="fr-CA" dirty="0"/>
              <a:t>🔑 </a:t>
            </a:r>
            <a:r>
              <a:rPr lang="fr-CA" b="1" dirty="0" err="1"/>
              <a:t>Gatillo</a:t>
            </a:r>
            <a:r>
              <a:rPr lang="fr-CA" b="1" dirty="0"/>
              <a:t> mental </a:t>
            </a:r>
            <a:r>
              <a:rPr lang="fr-CA" b="1" dirty="0" err="1"/>
              <a:t>aplicado</a:t>
            </a:r>
            <a:r>
              <a:rPr lang="fr-CA" dirty="0"/>
              <a:t>: </a:t>
            </a:r>
            <a:r>
              <a:rPr lang="fr-CA" dirty="0" err="1"/>
              <a:t>prueba</a:t>
            </a:r>
            <a:r>
              <a:rPr lang="fr-CA" dirty="0"/>
              <a:t> social y </a:t>
            </a:r>
            <a:r>
              <a:rPr lang="fr-CA" dirty="0" err="1"/>
              <a:t>visión</a:t>
            </a:r>
            <a:r>
              <a:rPr lang="fr-CA" dirty="0"/>
              <a:t> de </a:t>
            </a:r>
            <a:r>
              <a:rPr lang="fr-CA" dirty="0" err="1"/>
              <a:t>futuro</a:t>
            </a:r>
            <a:r>
              <a:rPr lang="fr-CA" dirty="0"/>
              <a:t>. El </a:t>
            </a:r>
            <a:r>
              <a:rPr lang="fr-CA" dirty="0" err="1"/>
              <a:t>prospecto</a:t>
            </a:r>
            <a:r>
              <a:rPr lang="fr-CA" dirty="0"/>
              <a:t> se </a:t>
            </a:r>
            <a:r>
              <a:rPr lang="fr-CA" dirty="0" err="1"/>
              <a:t>proyecta</a:t>
            </a:r>
            <a:r>
              <a:rPr lang="fr-CA" dirty="0"/>
              <a:t> </a:t>
            </a:r>
            <a:r>
              <a:rPr lang="fr-CA" dirty="0" err="1"/>
              <a:t>viendo</a:t>
            </a:r>
            <a:r>
              <a:rPr lang="fr-CA" dirty="0"/>
              <a:t> su </a:t>
            </a:r>
            <a:r>
              <a:rPr lang="fr-CA" dirty="0" err="1"/>
              <a:t>negocio</a:t>
            </a:r>
            <a:r>
              <a:rPr lang="fr-CA" dirty="0"/>
              <a:t> con la </a:t>
            </a:r>
            <a:r>
              <a:rPr lang="fr-CA" dirty="0" err="1"/>
              <a:t>solución</a:t>
            </a:r>
            <a:r>
              <a:rPr lang="fr-CA" dirty="0"/>
              <a:t> </a:t>
            </a:r>
            <a:r>
              <a:rPr lang="fr-CA" dirty="0" err="1"/>
              <a:t>implementada</a:t>
            </a:r>
            <a:r>
              <a:rPr lang="fr-CA" dirty="0"/>
              <a:t>.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507CA4EA-6365-9A2F-EB0A-E1C558094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8973" y="158380"/>
            <a:ext cx="4646054" cy="1236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879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E314DA-7681-3EE3-91D8-401B13D09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b="1" dirty="0"/>
              <a:t>6.4. </a:t>
            </a:r>
            <a:r>
              <a:rPr lang="fr-CA" b="1" dirty="0" err="1"/>
              <a:t>Prácticas</a:t>
            </a:r>
            <a:r>
              <a:rPr lang="fr-CA" b="1" dirty="0"/>
              <a:t> y </a:t>
            </a:r>
            <a:r>
              <a:rPr lang="fr-CA" b="1" dirty="0" err="1"/>
              <a:t>ejemplos</a:t>
            </a:r>
            <a:r>
              <a:rPr lang="fr-CA" b="1" dirty="0"/>
              <a:t> de </a:t>
            </a:r>
            <a:r>
              <a:rPr lang="fr-CA" b="1" dirty="0" err="1"/>
              <a:t>presentaciones</a:t>
            </a:r>
            <a:r>
              <a:rPr lang="fr-CA" b="1" dirty="0"/>
              <a:t> de ventas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D116EF6-7F63-4917-FBB5-AD9F2A6AAC50}"/>
              </a:ext>
            </a:extLst>
          </p:cNvPr>
          <p:cNvSpPr txBox="1"/>
          <p:nvPr/>
        </p:nvSpPr>
        <p:spPr>
          <a:xfrm>
            <a:off x="1062507" y="5272705"/>
            <a:ext cx="62913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 err="1"/>
              <a:t>Video</a:t>
            </a:r>
            <a:r>
              <a:rPr lang="fr-CA" dirty="0"/>
              <a:t> </a:t>
            </a:r>
            <a:r>
              <a:rPr lang="fr-CA" dirty="0" err="1"/>
              <a:t>ejemplo</a:t>
            </a:r>
            <a:r>
              <a:rPr lang="fr-CA" dirty="0"/>
              <a:t>: </a:t>
            </a:r>
            <a:r>
              <a:rPr lang="fr-CA" b="1" dirty="0"/>
              <a:t>TED </a:t>
            </a:r>
            <a:r>
              <a:rPr lang="fr-CA" b="1" dirty="0" err="1"/>
              <a:t>Talks</a:t>
            </a:r>
            <a:r>
              <a:rPr lang="fr-CA" b="1" dirty="0"/>
              <a:t> de ventas y </a:t>
            </a:r>
            <a:r>
              <a:rPr lang="fr-CA" b="1" dirty="0" err="1"/>
              <a:t>liderazgo</a:t>
            </a:r>
            <a:endParaRPr lang="fr-FR" dirty="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301A794-5346-DB12-3D24-E1C8D557694B}"/>
              </a:ext>
            </a:extLst>
          </p:cNvPr>
          <p:cNvSpPr txBox="1"/>
          <p:nvPr/>
        </p:nvSpPr>
        <p:spPr>
          <a:xfrm>
            <a:off x="907959" y="2178702"/>
            <a:ext cx="672921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1" dirty="0" err="1"/>
              <a:t>Ejemplo</a:t>
            </a:r>
            <a:r>
              <a:rPr lang="fr-CA" b="1" dirty="0"/>
              <a:t> </a:t>
            </a:r>
            <a:r>
              <a:rPr lang="fr-CA" b="1" dirty="0" err="1"/>
              <a:t>empresarial</a:t>
            </a:r>
            <a:r>
              <a:rPr lang="fr-CA" b="1" dirty="0"/>
              <a:t>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Caso</a:t>
            </a:r>
            <a:r>
              <a:rPr lang="fr-CA" dirty="0"/>
              <a:t> </a:t>
            </a:r>
            <a:r>
              <a:rPr lang="fr-CA" dirty="0" err="1"/>
              <a:t>Zappos</a:t>
            </a:r>
            <a:r>
              <a:rPr lang="fr-CA" dirty="0"/>
              <a:t>: </a:t>
            </a:r>
            <a:r>
              <a:rPr lang="fr-CA" dirty="0" err="1"/>
              <a:t>presentan</a:t>
            </a:r>
            <a:r>
              <a:rPr lang="fr-CA" dirty="0"/>
              <a:t> con historias de clientes </a:t>
            </a:r>
            <a:r>
              <a:rPr lang="fr-CA" dirty="0" err="1"/>
              <a:t>felices</a:t>
            </a:r>
            <a:r>
              <a:rPr lang="fr-CA" dirty="0"/>
              <a:t>, no con fichas </a:t>
            </a:r>
            <a:r>
              <a:rPr lang="fr-CA" dirty="0" err="1"/>
              <a:t>técnicas</a:t>
            </a:r>
            <a:r>
              <a:rPr lang="fr-CA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CA" dirty="0" err="1"/>
              <a:t>Caso</a:t>
            </a:r>
            <a:r>
              <a:rPr lang="fr-CA" dirty="0"/>
              <a:t> Tesla: Elon Musk usa storytelling y </a:t>
            </a:r>
            <a:r>
              <a:rPr lang="fr-CA" dirty="0" err="1"/>
              <a:t>demostraciones</a:t>
            </a:r>
            <a:r>
              <a:rPr lang="fr-CA" dirty="0"/>
              <a:t> en vivo (</a:t>
            </a:r>
            <a:r>
              <a:rPr lang="fr-CA" dirty="0" err="1"/>
              <a:t>mostrar</a:t>
            </a:r>
            <a:r>
              <a:rPr lang="fr-CA" dirty="0"/>
              <a:t> el auto, no solo </a:t>
            </a:r>
            <a:r>
              <a:rPr lang="fr-CA" dirty="0" err="1"/>
              <a:t>hablar</a:t>
            </a:r>
            <a:r>
              <a:rPr lang="fr-CA" dirty="0"/>
              <a:t> de </a:t>
            </a:r>
            <a:r>
              <a:rPr lang="fr-CA" dirty="0" err="1"/>
              <a:t>él</a:t>
            </a:r>
            <a:r>
              <a:rPr lang="fr-CA" dirty="0"/>
              <a:t>).</a:t>
            </a:r>
          </a:p>
          <a:p>
            <a:r>
              <a:rPr lang="fr-CA" b="1" dirty="0" err="1"/>
              <a:t>Dinámica</a:t>
            </a:r>
            <a:r>
              <a:rPr lang="fr-CA" b="1" dirty="0"/>
              <a:t> </a:t>
            </a:r>
            <a:r>
              <a:rPr lang="fr-CA" b="1" dirty="0" err="1"/>
              <a:t>sugerida</a:t>
            </a:r>
            <a:r>
              <a:rPr lang="fr-CA" b="1" dirty="0"/>
              <a:t>:</a:t>
            </a:r>
            <a:endParaRPr lang="fr-CA" dirty="0"/>
          </a:p>
          <a:p>
            <a:pPr>
              <a:buFont typeface="Arial" panose="020B0604020202020204" pitchFamily="34" charset="0"/>
              <a:buChar char="•"/>
            </a:pPr>
            <a:r>
              <a:rPr lang="fr-CA" dirty="0"/>
              <a:t>“</a:t>
            </a:r>
            <a:r>
              <a:rPr lang="fr-CA" dirty="0" err="1"/>
              <a:t>Presentación</a:t>
            </a:r>
            <a:r>
              <a:rPr lang="fr-CA" dirty="0"/>
              <a:t> </a:t>
            </a:r>
            <a:r>
              <a:rPr lang="fr-CA" dirty="0" err="1"/>
              <a:t>ganadora</a:t>
            </a:r>
            <a:r>
              <a:rPr lang="fr-CA" dirty="0"/>
              <a:t>”: </a:t>
            </a:r>
            <a:r>
              <a:rPr lang="fr-CA" dirty="0" err="1"/>
              <a:t>cada</a:t>
            </a:r>
            <a:r>
              <a:rPr lang="fr-CA" dirty="0"/>
              <a:t> participante </a:t>
            </a:r>
            <a:r>
              <a:rPr lang="fr-CA" dirty="0" err="1"/>
              <a:t>prepara</a:t>
            </a:r>
            <a:r>
              <a:rPr lang="fr-CA" dirty="0"/>
              <a:t> </a:t>
            </a:r>
            <a:r>
              <a:rPr lang="fr-CA" dirty="0" err="1"/>
              <a:t>una</a:t>
            </a:r>
            <a:r>
              <a:rPr lang="fr-CA" dirty="0"/>
              <a:t> mini </a:t>
            </a:r>
            <a:r>
              <a:rPr lang="fr-CA" dirty="0" err="1"/>
              <a:t>presentación</a:t>
            </a:r>
            <a:r>
              <a:rPr lang="fr-CA" dirty="0"/>
              <a:t> de </a:t>
            </a:r>
            <a:r>
              <a:rPr lang="fr-CA" b="1" dirty="0"/>
              <a:t>3 </a:t>
            </a:r>
            <a:r>
              <a:rPr lang="fr-CA" b="1" dirty="0" err="1"/>
              <a:t>minutos</a:t>
            </a:r>
            <a:r>
              <a:rPr lang="fr-CA" dirty="0"/>
              <a:t>, los </a:t>
            </a:r>
            <a:r>
              <a:rPr lang="fr-CA" dirty="0" err="1"/>
              <a:t>demás</a:t>
            </a:r>
            <a:r>
              <a:rPr lang="fr-CA" dirty="0"/>
              <a:t> </a:t>
            </a:r>
            <a:r>
              <a:rPr lang="fr-CA" dirty="0" err="1"/>
              <a:t>votan</a:t>
            </a:r>
            <a:r>
              <a:rPr lang="fr-CA" dirty="0"/>
              <a:t> </a:t>
            </a:r>
            <a:r>
              <a:rPr lang="fr-CA" dirty="0" err="1"/>
              <a:t>qué</a:t>
            </a:r>
            <a:r>
              <a:rPr lang="fr-CA" dirty="0"/>
              <a:t> tan </a:t>
            </a:r>
            <a:r>
              <a:rPr lang="fr-CA" dirty="0" err="1"/>
              <a:t>clara</a:t>
            </a:r>
            <a:r>
              <a:rPr lang="fr-CA" dirty="0"/>
              <a:t> y </a:t>
            </a:r>
            <a:r>
              <a:rPr lang="fr-CA" dirty="0" err="1"/>
              <a:t>convincente</a:t>
            </a:r>
            <a:r>
              <a:rPr lang="fr-CA" dirty="0"/>
              <a:t> </a:t>
            </a:r>
            <a:r>
              <a:rPr lang="fr-CA" dirty="0" err="1"/>
              <a:t>fue</a:t>
            </a:r>
            <a:r>
              <a:rPr lang="fr-CA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40035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57980A-C40D-3BC1-02AE-C2C085A5F2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b="1" dirty="0" err="1"/>
              <a:t>Guía</a:t>
            </a:r>
            <a:r>
              <a:rPr lang="fr-CA" b="1" dirty="0"/>
              <a:t> de frases de </a:t>
            </a:r>
            <a:r>
              <a:rPr lang="fr-CA" b="1" dirty="0" err="1"/>
              <a:t>impacto</a:t>
            </a:r>
            <a:r>
              <a:rPr lang="fr-CA" b="1" dirty="0"/>
              <a:t> (para </a:t>
            </a:r>
            <a:r>
              <a:rPr lang="fr-CA" b="1" dirty="0" err="1"/>
              <a:t>abrir</a:t>
            </a:r>
            <a:r>
              <a:rPr lang="fr-CA" b="1" dirty="0"/>
              <a:t> y </a:t>
            </a:r>
            <a:r>
              <a:rPr lang="fr-CA" b="1" dirty="0" err="1"/>
              <a:t>cerrar</a:t>
            </a:r>
            <a:r>
              <a:rPr lang="fr-CA" b="1" dirty="0"/>
              <a:t>):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05D4B6-257E-EF74-895A-206EA7D3BD05}"/>
              </a:ext>
            </a:extLst>
          </p:cNvPr>
          <p:cNvSpPr txBox="1"/>
          <p:nvPr/>
        </p:nvSpPr>
        <p:spPr>
          <a:xfrm>
            <a:off x="582769" y="2166484"/>
            <a:ext cx="7875431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fr-CA" dirty="0"/>
              <a:t>🔹 </a:t>
            </a:r>
            <a:r>
              <a:rPr lang="fr-CA" b="1" dirty="0"/>
              <a:t>Para </a:t>
            </a:r>
            <a:r>
              <a:rPr lang="fr-CA" b="1" dirty="0" err="1"/>
              <a:t>abrir</a:t>
            </a:r>
            <a:r>
              <a:rPr lang="fr-CA" b="1" dirty="0"/>
              <a:t> </a:t>
            </a:r>
            <a:r>
              <a:rPr lang="fr-CA" b="1" dirty="0" err="1"/>
              <a:t>una</a:t>
            </a:r>
            <a:r>
              <a:rPr lang="fr-CA" b="1" dirty="0"/>
              <a:t> </a:t>
            </a:r>
            <a:r>
              <a:rPr lang="fr-CA" b="1" dirty="0" err="1"/>
              <a:t>presentación</a:t>
            </a:r>
            <a:r>
              <a:rPr lang="fr-CA" b="1" dirty="0"/>
              <a:t>:</a:t>
            </a: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“¿</a:t>
            </a:r>
            <a:r>
              <a:rPr lang="fr-CA" dirty="0" err="1"/>
              <a:t>Sabía</a:t>
            </a:r>
            <a:r>
              <a:rPr lang="fr-CA" dirty="0"/>
              <a:t> </a:t>
            </a:r>
            <a:r>
              <a:rPr lang="fr-CA" dirty="0" err="1"/>
              <a:t>usted</a:t>
            </a:r>
            <a:r>
              <a:rPr lang="fr-CA" dirty="0"/>
              <a:t> que el 70% de las </a:t>
            </a:r>
            <a:r>
              <a:rPr lang="fr-CA" dirty="0" err="1"/>
              <a:t>empresas</a:t>
            </a:r>
            <a:r>
              <a:rPr lang="fr-CA" dirty="0"/>
              <a:t> </a:t>
            </a:r>
            <a:r>
              <a:rPr lang="fr-CA" dirty="0" err="1"/>
              <a:t>pierde</a:t>
            </a:r>
            <a:r>
              <a:rPr lang="fr-CA" dirty="0"/>
              <a:t> clientes </a:t>
            </a:r>
            <a:r>
              <a:rPr lang="fr-CA" dirty="0" err="1"/>
              <a:t>por</a:t>
            </a:r>
            <a:r>
              <a:rPr lang="fr-CA" dirty="0"/>
              <a:t> no </a:t>
            </a:r>
            <a:r>
              <a:rPr lang="fr-CA" dirty="0" err="1"/>
              <a:t>atenderlos</a:t>
            </a:r>
            <a:r>
              <a:rPr lang="fr-CA" dirty="0"/>
              <a:t> en el </a:t>
            </a:r>
            <a:r>
              <a:rPr lang="fr-CA" dirty="0" err="1"/>
              <a:t>momento</a:t>
            </a:r>
            <a:r>
              <a:rPr lang="fr-CA" dirty="0"/>
              <a:t> </a:t>
            </a:r>
            <a:r>
              <a:rPr lang="fr-CA" dirty="0" err="1"/>
              <a:t>correcto</a:t>
            </a:r>
            <a:r>
              <a:rPr lang="fr-CA" dirty="0"/>
              <a:t>?”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“Imagine </a:t>
            </a:r>
            <a:r>
              <a:rPr lang="fr-CA" dirty="0" err="1"/>
              <a:t>resolver</a:t>
            </a:r>
            <a:r>
              <a:rPr lang="fr-CA" dirty="0"/>
              <a:t> en </a:t>
            </a:r>
            <a:r>
              <a:rPr lang="fr-CA" dirty="0" err="1"/>
              <a:t>minutos</a:t>
            </a:r>
            <a:r>
              <a:rPr lang="fr-CA" dirty="0"/>
              <a:t> lo que </a:t>
            </a:r>
            <a:r>
              <a:rPr lang="fr-CA" dirty="0" err="1"/>
              <a:t>hoy</a:t>
            </a:r>
            <a:r>
              <a:rPr lang="fr-CA" dirty="0"/>
              <a:t> le toma </a:t>
            </a:r>
            <a:r>
              <a:rPr lang="fr-CA" dirty="0" err="1"/>
              <a:t>semanas</a:t>
            </a:r>
            <a:r>
              <a:rPr lang="fr-CA" dirty="0"/>
              <a:t>…”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“Hoy no </a:t>
            </a:r>
            <a:r>
              <a:rPr lang="fr-CA" dirty="0" err="1"/>
              <a:t>vengo</a:t>
            </a:r>
            <a:r>
              <a:rPr lang="fr-CA" dirty="0"/>
              <a:t> a </a:t>
            </a:r>
            <a:r>
              <a:rPr lang="fr-CA" dirty="0" err="1"/>
              <a:t>hablarle</a:t>
            </a:r>
            <a:r>
              <a:rPr lang="fr-CA" dirty="0"/>
              <a:t> de un </a:t>
            </a:r>
            <a:r>
              <a:rPr lang="fr-CA" dirty="0" err="1"/>
              <a:t>producto</a:t>
            </a:r>
            <a:r>
              <a:rPr lang="fr-CA" dirty="0"/>
              <a:t>, sino de </a:t>
            </a:r>
            <a:r>
              <a:rPr lang="fr-CA" dirty="0" err="1"/>
              <a:t>cómo</a:t>
            </a:r>
            <a:r>
              <a:rPr lang="fr-CA" dirty="0"/>
              <a:t> </a:t>
            </a:r>
            <a:r>
              <a:rPr lang="fr-CA" dirty="0" err="1"/>
              <a:t>transformar</a:t>
            </a:r>
            <a:r>
              <a:rPr lang="fr-CA" dirty="0"/>
              <a:t> su </a:t>
            </a:r>
            <a:r>
              <a:rPr lang="fr-CA" dirty="0" err="1"/>
              <a:t>manera</a:t>
            </a:r>
            <a:r>
              <a:rPr lang="fr-CA" dirty="0"/>
              <a:t> de </a:t>
            </a:r>
            <a:r>
              <a:rPr lang="fr-CA" dirty="0" err="1"/>
              <a:t>vender</a:t>
            </a:r>
            <a:r>
              <a:rPr lang="fr-CA" dirty="0"/>
              <a:t>.”</a:t>
            </a:r>
          </a:p>
          <a:p>
            <a:pPr algn="just"/>
            <a:r>
              <a:rPr lang="fr-CA" dirty="0"/>
              <a:t>🔹 </a:t>
            </a:r>
            <a:r>
              <a:rPr lang="fr-CA" b="1" dirty="0"/>
              <a:t>Para </a:t>
            </a:r>
            <a:r>
              <a:rPr lang="fr-CA" b="1" dirty="0" err="1"/>
              <a:t>cerrar</a:t>
            </a:r>
            <a:r>
              <a:rPr lang="fr-CA" b="1" dirty="0"/>
              <a:t> </a:t>
            </a:r>
            <a:r>
              <a:rPr lang="fr-CA" b="1" dirty="0" err="1"/>
              <a:t>una</a:t>
            </a:r>
            <a:r>
              <a:rPr lang="fr-CA" b="1" dirty="0"/>
              <a:t> </a:t>
            </a:r>
            <a:r>
              <a:rPr lang="fr-CA" b="1" dirty="0" err="1"/>
              <a:t>presentación</a:t>
            </a:r>
            <a:r>
              <a:rPr lang="fr-CA" b="1" dirty="0"/>
              <a:t>:</a:t>
            </a:r>
            <a:endParaRPr lang="fr-CA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“La </a:t>
            </a:r>
            <a:r>
              <a:rPr lang="fr-CA" dirty="0" err="1"/>
              <a:t>decisión</a:t>
            </a:r>
            <a:r>
              <a:rPr lang="fr-CA" dirty="0"/>
              <a:t> </a:t>
            </a:r>
            <a:r>
              <a:rPr lang="fr-CA" dirty="0" err="1"/>
              <a:t>ahora</a:t>
            </a:r>
            <a:r>
              <a:rPr lang="fr-CA" dirty="0"/>
              <a:t> no es si lo </a:t>
            </a:r>
            <a:r>
              <a:rPr lang="fr-CA" dirty="0" err="1"/>
              <a:t>necesita</a:t>
            </a:r>
            <a:r>
              <a:rPr lang="fr-CA" dirty="0"/>
              <a:t>, sino </a:t>
            </a:r>
            <a:r>
              <a:rPr lang="fr-CA" dirty="0" err="1"/>
              <a:t>cuánto</a:t>
            </a:r>
            <a:r>
              <a:rPr lang="fr-CA" dirty="0"/>
              <a:t> </a:t>
            </a:r>
            <a:r>
              <a:rPr lang="fr-CA" dirty="0" err="1"/>
              <a:t>tiempo</a:t>
            </a:r>
            <a:r>
              <a:rPr lang="fr-CA" dirty="0"/>
              <a:t> </a:t>
            </a:r>
            <a:r>
              <a:rPr lang="fr-CA" dirty="0" err="1"/>
              <a:t>quiere</a:t>
            </a:r>
            <a:r>
              <a:rPr lang="fr-CA" dirty="0"/>
              <a:t> </a:t>
            </a:r>
            <a:r>
              <a:rPr lang="fr-CA" dirty="0" err="1"/>
              <a:t>seguir</a:t>
            </a:r>
            <a:r>
              <a:rPr lang="fr-CA" dirty="0"/>
              <a:t> </a:t>
            </a:r>
            <a:r>
              <a:rPr lang="fr-CA" dirty="0" err="1"/>
              <a:t>perdiendo</a:t>
            </a:r>
            <a:r>
              <a:rPr lang="fr-CA" dirty="0"/>
              <a:t> sin </a:t>
            </a:r>
            <a:r>
              <a:rPr lang="fr-CA" dirty="0" err="1"/>
              <a:t>esta</a:t>
            </a:r>
            <a:r>
              <a:rPr lang="fr-CA" dirty="0"/>
              <a:t> </a:t>
            </a:r>
            <a:r>
              <a:rPr lang="fr-CA" dirty="0" err="1"/>
              <a:t>solución</a:t>
            </a:r>
            <a:r>
              <a:rPr lang="fr-CA" dirty="0"/>
              <a:t>.”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“El </a:t>
            </a:r>
            <a:r>
              <a:rPr lang="fr-CA" dirty="0" err="1"/>
              <a:t>momento</a:t>
            </a:r>
            <a:r>
              <a:rPr lang="fr-CA" dirty="0"/>
              <a:t> de </a:t>
            </a:r>
            <a:r>
              <a:rPr lang="fr-CA" dirty="0" err="1"/>
              <a:t>actuar</a:t>
            </a:r>
            <a:r>
              <a:rPr lang="fr-CA" dirty="0"/>
              <a:t> es </a:t>
            </a:r>
            <a:r>
              <a:rPr lang="fr-CA" dirty="0" err="1"/>
              <a:t>hoy</a:t>
            </a:r>
            <a:r>
              <a:rPr lang="fr-CA" dirty="0"/>
              <a:t>, porque </a:t>
            </a:r>
            <a:r>
              <a:rPr lang="fr-CA" dirty="0" err="1"/>
              <a:t>cada</a:t>
            </a:r>
            <a:r>
              <a:rPr lang="fr-CA" dirty="0"/>
              <a:t> </a:t>
            </a:r>
            <a:r>
              <a:rPr lang="fr-CA" dirty="0" err="1"/>
              <a:t>día</a:t>
            </a:r>
            <a:r>
              <a:rPr lang="fr-CA" dirty="0"/>
              <a:t> sin </a:t>
            </a:r>
            <a:r>
              <a:rPr lang="fr-CA" dirty="0" err="1"/>
              <a:t>esta</a:t>
            </a:r>
            <a:r>
              <a:rPr lang="fr-CA" dirty="0"/>
              <a:t> </a:t>
            </a:r>
            <a:r>
              <a:rPr lang="fr-CA" dirty="0" err="1"/>
              <a:t>herramienta</a:t>
            </a:r>
            <a:r>
              <a:rPr lang="fr-CA" dirty="0"/>
              <a:t> son </a:t>
            </a:r>
            <a:r>
              <a:rPr lang="fr-CA" dirty="0" err="1"/>
              <a:t>oportunidades</a:t>
            </a:r>
            <a:r>
              <a:rPr lang="fr-CA" dirty="0"/>
              <a:t> que se </a:t>
            </a:r>
            <a:r>
              <a:rPr lang="fr-CA" dirty="0" err="1"/>
              <a:t>pierden</a:t>
            </a:r>
            <a:r>
              <a:rPr lang="fr-CA" dirty="0"/>
              <a:t>.”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fr-CA" dirty="0"/>
              <a:t>“Lo que sigue es </a:t>
            </a:r>
            <a:r>
              <a:rPr lang="fr-CA" dirty="0" err="1"/>
              <a:t>sencillo</a:t>
            </a:r>
            <a:r>
              <a:rPr lang="fr-CA" dirty="0"/>
              <a:t>: </a:t>
            </a:r>
            <a:r>
              <a:rPr lang="fr-CA" dirty="0" err="1"/>
              <a:t>damos</a:t>
            </a:r>
            <a:r>
              <a:rPr lang="fr-CA" dirty="0"/>
              <a:t> </a:t>
            </a:r>
            <a:r>
              <a:rPr lang="fr-CA" dirty="0" err="1"/>
              <a:t>inicio</a:t>
            </a:r>
            <a:r>
              <a:rPr lang="fr-CA" dirty="0"/>
              <a:t> </a:t>
            </a:r>
            <a:r>
              <a:rPr lang="fr-CA" dirty="0" err="1"/>
              <a:t>hoy</a:t>
            </a:r>
            <a:r>
              <a:rPr lang="fr-CA" dirty="0"/>
              <a:t> </a:t>
            </a:r>
            <a:r>
              <a:rPr lang="fr-CA" dirty="0" err="1"/>
              <a:t>mismo</a:t>
            </a:r>
            <a:r>
              <a:rPr lang="fr-CA" dirty="0"/>
              <a:t> y </a:t>
            </a:r>
            <a:r>
              <a:rPr lang="fr-CA" dirty="0" err="1"/>
              <a:t>usted</a:t>
            </a:r>
            <a:r>
              <a:rPr lang="fr-CA" dirty="0"/>
              <a:t> </a:t>
            </a:r>
            <a:r>
              <a:rPr lang="fr-CA" dirty="0" err="1"/>
              <a:t>verá</a:t>
            </a:r>
            <a:r>
              <a:rPr lang="fr-CA" dirty="0"/>
              <a:t> </a:t>
            </a:r>
            <a:r>
              <a:rPr lang="fr-CA" dirty="0" err="1"/>
              <a:t>resultados</a:t>
            </a:r>
            <a:r>
              <a:rPr lang="fr-CA" dirty="0"/>
              <a:t> en </a:t>
            </a:r>
            <a:r>
              <a:rPr lang="fr-CA" dirty="0" err="1"/>
              <a:t>menos</a:t>
            </a:r>
            <a:r>
              <a:rPr lang="fr-CA" dirty="0"/>
              <a:t> de X </a:t>
            </a:r>
            <a:r>
              <a:rPr lang="fr-CA" dirty="0" err="1"/>
              <a:t>semanas</a:t>
            </a:r>
            <a:r>
              <a:rPr lang="fr-CA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367382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5C1AEA-BBD9-4C53-6509-CD803251B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gracias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9D69D3-06DD-6958-29D4-E7E7C7420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Fin </a:t>
            </a:r>
            <a:r>
              <a:rPr lang="fr-FR" dirty="0" err="1"/>
              <a:t>del</a:t>
            </a:r>
            <a:r>
              <a:rPr lang="fr-FR" dirty="0"/>
              <a:t> </a:t>
            </a:r>
            <a:r>
              <a:rPr lang="fr-FR" dirty="0" err="1"/>
              <a:t>módulo</a:t>
            </a:r>
            <a:r>
              <a:rPr lang="fr-FR" dirty="0"/>
              <a:t> 6</a:t>
            </a:r>
          </a:p>
        </p:txBody>
      </p:sp>
    </p:spTree>
    <p:extLst>
      <p:ext uri="{BB962C8B-B14F-4D97-AF65-F5344CB8AC3E}">
        <p14:creationId xmlns:p14="http://schemas.microsoft.com/office/powerpoint/2010/main" val="33167485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ype de bois">
  <a:themeElements>
    <a:clrScheme name="Type de bois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ype de bois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ype de bois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1142</TotalTime>
  <Words>1084</Words>
  <Application>Microsoft Macintosh PowerPoint</Application>
  <PresentationFormat>Affichage à l'écran (4:3)</PresentationFormat>
  <Paragraphs>96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9" baseType="lpstr">
      <vt:lpstr>Arial</vt:lpstr>
      <vt:lpstr>Calibri</vt:lpstr>
      <vt:lpstr>Rockwell</vt:lpstr>
      <vt:lpstr>Rockwell Condensed</vt:lpstr>
      <vt:lpstr>Rockwell Extra Bold</vt:lpstr>
      <vt:lpstr>Wingdings</vt:lpstr>
      <vt:lpstr>Type de bois</vt:lpstr>
      <vt:lpstr>Técnicas de Ventas Efectivas</vt:lpstr>
      <vt:lpstr>Recapitulación temas anteriores</vt:lpstr>
      <vt:lpstr>Módulo 6: Presentaciones de Venta Efectivas</vt:lpstr>
      <vt:lpstr>6.1. Componentes de una presentación de ventas exitosa</vt:lpstr>
      <vt:lpstr>Présentation PowerPoint</vt:lpstr>
      <vt:lpstr>6.2 Uso de herramientas visuales y tecnológicas</vt:lpstr>
      <vt:lpstr>Présentation PowerPoint</vt:lpstr>
      <vt:lpstr>6.3. Técnicas para captar y mantener la atención del cliente</vt:lpstr>
      <vt:lpstr>Présentation PowerPoint</vt:lpstr>
      <vt:lpstr>6.4. Prácticas y ejemplos de presentaciones de ventas</vt:lpstr>
      <vt:lpstr>Guía de frases de impacto (para abrir y cerrar):</vt:lpstr>
      <vt:lpstr>gracias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L.M.P Andre Saldivar</cp:lastModifiedBy>
  <cp:revision>51</cp:revision>
  <dcterms:created xsi:type="dcterms:W3CDTF">2013-01-27T09:14:16Z</dcterms:created>
  <dcterms:modified xsi:type="dcterms:W3CDTF">2025-09-24T21:38:08Z</dcterms:modified>
  <cp:category/>
</cp:coreProperties>
</file>