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83" r:id="rId4"/>
    <p:sldId id="257" r:id="rId5"/>
    <p:sldId id="261" r:id="rId6"/>
    <p:sldId id="281" r:id="rId7"/>
    <p:sldId id="275" r:id="rId8"/>
    <p:sldId id="278" r:id="rId9"/>
    <p:sldId id="272" r:id="rId10"/>
    <p:sldId id="282" r:id="rId11"/>
    <p:sldId id="28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14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200" y="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</a:t>
            </a:r>
            <a:r>
              <a:rPr lang="es-ES" dirty="0"/>
              <a:t> 8</a:t>
            </a:r>
            <a:r>
              <a:rPr dirty="0"/>
              <a:t>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5F104-B86D-00B2-0E44-6EAC85E6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88" y="-442647"/>
            <a:ext cx="7772400" cy="1609344"/>
          </a:xfrm>
        </p:spPr>
        <p:txBody>
          <a:bodyPr>
            <a:normAutofit/>
          </a:bodyPr>
          <a:lstStyle/>
          <a:p>
            <a:r>
              <a:rPr lang="fr-FR" sz="4000" dirty="0" err="1"/>
              <a:t>Recapitulación</a:t>
            </a:r>
            <a:r>
              <a:rPr lang="fr-FR" sz="4000" dirty="0"/>
              <a:t> </a:t>
            </a:r>
            <a:r>
              <a:rPr lang="fr-FR" sz="4000" dirty="0" err="1"/>
              <a:t>temas</a:t>
            </a:r>
            <a:r>
              <a:rPr lang="fr-FR" sz="4000" dirty="0"/>
              <a:t> </a:t>
            </a:r>
            <a:r>
              <a:rPr lang="fr-FR" sz="4000" dirty="0" err="1"/>
              <a:t>anteriores</a:t>
            </a:r>
            <a:endParaRPr lang="fr-FR" sz="40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B5F05FC-88EC-D9B9-6AD3-2A0821DFF09B}"/>
              </a:ext>
            </a:extLst>
          </p:cNvPr>
          <p:cNvSpPr txBox="1"/>
          <p:nvPr/>
        </p:nvSpPr>
        <p:spPr>
          <a:xfrm>
            <a:off x="312312" y="993090"/>
            <a:ext cx="8960477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sz="1600" b="1" dirty="0" err="1"/>
              <a:t>Repaso</a:t>
            </a:r>
            <a:r>
              <a:rPr lang="fr-CA" sz="1600" b="1" dirty="0"/>
              <a:t> – </a:t>
            </a:r>
            <a:r>
              <a:rPr lang="fr-CA" sz="1600" b="1" dirty="0" err="1"/>
              <a:t>Módulo</a:t>
            </a:r>
            <a:r>
              <a:rPr lang="fr-CA" sz="1600" b="1" dirty="0"/>
              <a:t> 7: </a:t>
            </a:r>
            <a:r>
              <a:rPr lang="fr-CA" sz="1600" b="1" dirty="0" err="1"/>
              <a:t>Manejo</a:t>
            </a:r>
            <a:r>
              <a:rPr lang="fr-CA" sz="1600" b="1" dirty="0"/>
              <a:t> de </a:t>
            </a:r>
            <a:r>
              <a:rPr lang="fr-CA" sz="1600" b="1" dirty="0" err="1"/>
              <a:t>Objeciones</a:t>
            </a:r>
            <a:endParaRPr lang="fr-CA" sz="1600" b="1" dirty="0"/>
          </a:p>
          <a:p>
            <a:pPr algn="just"/>
            <a:r>
              <a:rPr lang="fr-CA" sz="1600" b="1" dirty="0"/>
              <a:t>7.1. </a:t>
            </a:r>
            <a:r>
              <a:rPr lang="fr-CA" sz="1600" b="1" dirty="0" err="1"/>
              <a:t>Identificación</a:t>
            </a:r>
            <a:r>
              <a:rPr lang="fr-CA" sz="1600" b="1" dirty="0"/>
              <a:t> de </a:t>
            </a:r>
            <a:r>
              <a:rPr lang="fr-CA" sz="1600" b="1" dirty="0" err="1"/>
              <a:t>objeciones</a:t>
            </a:r>
            <a:r>
              <a:rPr lang="fr-CA" sz="1600" b="1" dirty="0"/>
              <a:t> </a:t>
            </a:r>
            <a:r>
              <a:rPr lang="fr-CA" sz="1600" b="1" dirty="0" err="1"/>
              <a:t>comunes</a:t>
            </a:r>
            <a:r>
              <a:rPr lang="fr-CA" sz="1600" b="1" dirty="0"/>
              <a:t> (</a:t>
            </a:r>
            <a:r>
              <a:rPr lang="fr-CA" sz="1600" b="1" dirty="0" err="1"/>
              <a:t>Saber</a:t>
            </a:r>
            <a:r>
              <a:rPr lang="fr-CA" sz="1600" b="1" dirty="0"/>
              <a:t>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Las </a:t>
            </a:r>
            <a:r>
              <a:rPr lang="fr-CA" sz="1600" dirty="0" err="1"/>
              <a:t>objeciones</a:t>
            </a:r>
            <a:r>
              <a:rPr lang="fr-CA" sz="1600" dirty="0"/>
              <a:t> son </a:t>
            </a:r>
            <a:r>
              <a:rPr lang="fr-CA" sz="1600" dirty="0" err="1"/>
              <a:t>dudas</a:t>
            </a:r>
            <a:r>
              <a:rPr lang="fr-CA" sz="1600" dirty="0"/>
              <a:t>, </a:t>
            </a:r>
            <a:r>
              <a:rPr lang="fr-CA" sz="1600" dirty="0" err="1"/>
              <a:t>resistencias</a:t>
            </a:r>
            <a:r>
              <a:rPr lang="fr-CA" sz="1600" dirty="0"/>
              <a:t> o </a:t>
            </a:r>
            <a:r>
              <a:rPr lang="fr-CA" sz="1600" dirty="0" err="1"/>
              <a:t>pretextos</a:t>
            </a:r>
            <a:r>
              <a:rPr lang="fr-CA" sz="1600" dirty="0"/>
              <a:t> </a:t>
            </a:r>
            <a:r>
              <a:rPr lang="fr-CA" sz="1600" dirty="0" err="1"/>
              <a:t>del</a:t>
            </a:r>
            <a:r>
              <a:rPr lang="fr-CA" sz="1600" dirty="0"/>
              <a:t> cliente que </a:t>
            </a:r>
            <a:r>
              <a:rPr lang="fr-CA" sz="1600" dirty="0" err="1"/>
              <a:t>retrasan</a:t>
            </a:r>
            <a:r>
              <a:rPr lang="fr-CA" sz="1600" dirty="0"/>
              <a:t> o </a:t>
            </a:r>
            <a:r>
              <a:rPr lang="fr-CA" sz="1600" dirty="0" err="1"/>
              <a:t>bloquean</a:t>
            </a:r>
            <a:r>
              <a:rPr lang="fr-CA" sz="1600" dirty="0"/>
              <a:t> la </a:t>
            </a:r>
            <a:r>
              <a:rPr lang="fr-CA" sz="1600" dirty="0" err="1"/>
              <a:t>decisión</a:t>
            </a:r>
            <a:r>
              <a:rPr lang="fr-CA" sz="1600" dirty="0"/>
              <a:t> de </a:t>
            </a:r>
            <a:r>
              <a:rPr lang="fr-CA" sz="1600" dirty="0" err="1"/>
              <a:t>compra</a:t>
            </a:r>
            <a:r>
              <a:rPr lang="fr-CA" sz="1600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 err="1"/>
              <a:t>Tipos</a:t>
            </a:r>
            <a:r>
              <a:rPr lang="fr-CA" sz="1600" dirty="0"/>
              <a:t> de </a:t>
            </a:r>
            <a:r>
              <a:rPr lang="fr-CA" sz="1600" dirty="0" err="1"/>
              <a:t>objeciones</a:t>
            </a:r>
            <a:r>
              <a:rPr lang="fr-CA" sz="1600" dirty="0"/>
              <a:t> </a:t>
            </a:r>
            <a:r>
              <a:rPr lang="fr-CA" sz="1600" dirty="0" err="1"/>
              <a:t>más</a:t>
            </a:r>
            <a:r>
              <a:rPr lang="fr-CA" sz="1600" dirty="0"/>
              <a:t> </a:t>
            </a:r>
            <a:r>
              <a:rPr lang="fr-CA" sz="1600" dirty="0" err="1"/>
              <a:t>comunes</a:t>
            </a:r>
            <a:r>
              <a:rPr lang="fr-CA" sz="1600" dirty="0"/>
              <a:t>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Precio</a:t>
            </a:r>
            <a:r>
              <a:rPr lang="fr-CA" sz="1600" b="1" dirty="0"/>
              <a:t>:</a:t>
            </a:r>
            <a:r>
              <a:rPr lang="fr-CA" sz="1600" dirty="0"/>
              <a:t> “</a:t>
            </a:r>
            <a:r>
              <a:rPr lang="fr-CA" sz="1600" dirty="0" err="1"/>
              <a:t>Está</a:t>
            </a:r>
            <a:r>
              <a:rPr lang="fr-CA" sz="1600" dirty="0"/>
              <a:t> </a:t>
            </a:r>
            <a:r>
              <a:rPr lang="fr-CA" sz="1600" dirty="0" err="1"/>
              <a:t>muy</a:t>
            </a:r>
            <a:r>
              <a:rPr lang="fr-CA" sz="1600" dirty="0"/>
              <a:t> </a:t>
            </a:r>
            <a:r>
              <a:rPr lang="fr-CA" sz="1600" dirty="0" err="1"/>
              <a:t>caro</a:t>
            </a:r>
            <a:r>
              <a:rPr lang="fr-CA" sz="1600" dirty="0"/>
              <a:t>”, “No </a:t>
            </a:r>
            <a:r>
              <a:rPr lang="fr-CA" sz="1600" dirty="0" err="1"/>
              <a:t>tengo</a:t>
            </a:r>
            <a:r>
              <a:rPr lang="fr-CA" sz="1600" dirty="0"/>
              <a:t> </a:t>
            </a:r>
            <a:r>
              <a:rPr lang="fr-CA" sz="1600" dirty="0" err="1"/>
              <a:t>presupuesto</a:t>
            </a:r>
            <a:r>
              <a:rPr lang="fr-CA" sz="1600" dirty="0"/>
              <a:t> </a:t>
            </a:r>
            <a:r>
              <a:rPr lang="fr-CA" sz="1600" dirty="0" err="1"/>
              <a:t>ahora</a:t>
            </a:r>
            <a:r>
              <a:rPr lang="fr-CA" sz="1600" dirty="0"/>
              <a:t>”.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Tiempo</a:t>
            </a:r>
            <a:r>
              <a:rPr lang="fr-CA" sz="1600" b="1" dirty="0"/>
              <a:t>:</a:t>
            </a:r>
            <a:r>
              <a:rPr lang="fr-CA" sz="1600" dirty="0"/>
              <a:t> “Lo </a:t>
            </a:r>
            <a:r>
              <a:rPr lang="fr-CA" sz="1600" dirty="0" err="1"/>
              <a:t>pensaré</a:t>
            </a:r>
            <a:r>
              <a:rPr lang="fr-CA" sz="1600" dirty="0"/>
              <a:t>”, “</a:t>
            </a:r>
            <a:r>
              <a:rPr lang="fr-CA" sz="1600" dirty="0" err="1"/>
              <a:t>Regreso</a:t>
            </a:r>
            <a:r>
              <a:rPr lang="fr-CA" sz="1600" dirty="0"/>
              <a:t> </a:t>
            </a:r>
            <a:r>
              <a:rPr lang="fr-CA" sz="1600" dirty="0" err="1"/>
              <a:t>después</a:t>
            </a:r>
            <a:r>
              <a:rPr lang="fr-CA" sz="1600" dirty="0"/>
              <a:t>”.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Producto</a:t>
            </a:r>
            <a:r>
              <a:rPr lang="fr-CA" sz="1600" b="1" dirty="0"/>
              <a:t>/</a:t>
            </a:r>
            <a:r>
              <a:rPr lang="fr-CA" sz="1600" b="1" dirty="0" err="1"/>
              <a:t>servicio</a:t>
            </a:r>
            <a:r>
              <a:rPr lang="fr-CA" sz="1600" b="1" dirty="0"/>
              <a:t>:</a:t>
            </a:r>
            <a:r>
              <a:rPr lang="fr-CA" sz="1600" dirty="0"/>
              <a:t> “No </a:t>
            </a:r>
            <a:r>
              <a:rPr lang="fr-CA" sz="1600" dirty="0" err="1"/>
              <a:t>estoy</a:t>
            </a:r>
            <a:r>
              <a:rPr lang="fr-CA" sz="1600" dirty="0"/>
              <a:t> </a:t>
            </a:r>
            <a:r>
              <a:rPr lang="fr-CA" sz="1600" dirty="0" err="1"/>
              <a:t>seguro</a:t>
            </a:r>
            <a:r>
              <a:rPr lang="fr-CA" sz="1600" dirty="0"/>
              <a:t> de que </a:t>
            </a:r>
            <a:r>
              <a:rPr lang="fr-CA" sz="1600" dirty="0" err="1"/>
              <a:t>funcione</a:t>
            </a:r>
            <a:r>
              <a:rPr lang="fr-CA" sz="1600" dirty="0"/>
              <a:t>”, “</a:t>
            </a:r>
            <a:r>
              <a:rPr lang="fr-CA" sz="1600" dirty="0" err="1"/>
              <a:t>Prefiero</a:t>
            </a:r>
            <a:r>
              <a:rPr lang="fr-CA" sz="1600" dirty="0"/>
              <a:t> </a:t>
            </a:r>
            <a:r>
              <a:rPr lang="fr-CA" sz="1600" dirty="0" err="1"/>
              <a:t>otra</a:t>
            </a:r>
            <a:r>
              <a:rPr lang="fr-CA" sz="1600" dirty="0"/>
              <a:t> marca”.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Confianza</a:t>
            </a:r>
            <a:r>
              <a:rPr lang="fr-CA" sz="1600" b="1" dirty="0"/>
              <a:t>:</a:t>
            </a:r>
            <a:r>
              <a:rPr lang="fr-CA" sz="1600" dirty="0"/>
              <a:t> “No lo </a:t>
            </a:r>
            <a:r>
              <a:rPr lang="fr-CA" sz="1600" dirty="0" err="1"/>
              <a:t>conozco</a:t>
            </a:r>
            <a:r>
              <a:rPr lang="fr-CA" sz="1600" dirty="0"/>
              <a:t>”, “</a:t>
            </a:r>
            <a:r>
              <a:rPr lang="fr-CA" sz="1600" dirty="0" err="1"/>
              <a:t>Nunca</a:t>
            </a:r>
            <a:r>
              <a:rPr lang="fr-CA" sz="1600" dirty="0"/>
              <a:t> </a:t>
            </a:r>
            <a:r>
              <a:rPr lang="fr-CA" sz="1600" dirty="0" err="1"/>
              <a:t>he</a:t>
            </a:r>
            <a:r>
              <a:rPr lang="fr-CA" sz="1600" dirty="0"/>
              <a:t> </a:t>
            </a:r>
            <a:r>
              <a:rPr lang="fr-CA" sz="1600" dirty="0" err="1"/>
              <a:t>comprado</a:t>
            </a:r>
            <a:r>
              <a:rPr lang="fr-CA" sz="1600" dirty="0"/>
              <a:t> </a:t>
            </a:r>
            <a:r>
              <a:rPr lang="fr-CA" sz="1600" dirty="0" err="1"/>
              <a:t>aquí</a:t>
            </a:r>
            <a:r>
              <a:rPr lang="fr-CA" sz="1600" dirty="0"/>
              <a:t>”.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/>
              <a:t>Clave: </a:t>
            </a:r>
            <a:r>
              <a:rPr lang="fr-CA" sz="1600" dirty="0" err="1"/>
              <a:t>aprender</a:t>
            </a:r>
            <a:r>
              <a:rPr lang="fr-CA" sz="1600" dirty="0"/>
              <a:t> a </a:t>
            </a:r>
            <a:r>
              <a:rPr lang="fr-CA" sz="1600" dirty="0" err="1"/>
              <a:t>escuchar</a:t>
            </a:r>
            <a:r>
              <a:rPr lang="fr-CA" sz="1600" dirty="0"/>
              <a:t> y </a:t>
            </a:r>
            <a:r>
              <a:rPr lang="fr-CA" sz="1600" dirty="0" err="1"/>
              <a:t>reconocer</a:t>
            </a:r>
            <a:r>
              <a:rPr lang="fr-CA" sz="1600" dirty="0"/>
              <a:t> </a:t>
            </a:r>
            <a:r>
              <a:rPr lang="fr-CA" sz="1600" dirty="0" err="1"/>
              <a:t>qué</a:t>
            </a:r>
            <a:r>
              <a:rPr lang="fr-CA" sz="1600" dirty="0"/>
              <a:t> </a:t>
            </a:r>
            <a:r>
              <a:rPr lang="fr-CA" sz="1600" dirty="0" err="1"/>
              <a:t>tipo</a:t>
            </a:r>
            <a:r>
              <a:rPr lang="fr-CA" sz="1600" dirty="0"/>
              <a:t> de </a:t>
            </a:r>
            <a:r>
              <a:rPr lang="fr-CA" sz="1600" dirty="0" err="1"/>
              <a:t>objeción</a:t>
            </a:r>
            <a:r>
              <a:rPr lang="fr-CA" sz="1600" dirty="0"/>
              <a:t> se </a:t>
            </a:r>
            <a:r>
              <a:rPr lang="fr-CA" sz="1600" dirty="0" err="1"/>
              <a:t>presenta</a:t>
            </a:r>
            <a:r>
              <a:rPr lang="fr-CA" sz="1600" dirty="0"/>
              <a:t>.</a:t>
            </a:r>
          </a:p>
          <a:p>
            <a:pPr algn="just"/>
            <a:r>
              <a:rPr lang="fr-CA" sz="1600" b="1" dirty="0"/>
              <a:t>7.2. </a:t>
            </a:r>
            <a:r>
              <a:rPr lang="fr-CA" sz="1600" b="1" dirty="0" err="1"/>
              <a:t>Estrategias</a:t>
            </a:r>
            <a:r>
              <a:rPr lang="fr-CA" sz="1600" b="1" dirty="0"/>
              <a:t> para </a:t>
            </a:r>
            <a:r>
              <a:rPr lang="fr-CA" sz="1600" b="1" dirty="0" err="1"/>
              <a:t>manejar</a:t>
            </a:r>
            <a:r>
              <a:rPr lang="fr-CA" sz="1600" b="1" dirty="0"/>
              <a:t> y </a:t>
            </a:r>
            <a:r>
              <a:rPr lang="fr-CA" sz="1600" b="1" dirty="0" err="1"/>
              <a:t>superar</a:t>
            </a:r>
            <a:r>
              <a:rPr lang="fr-CA" sz="1600" b="1" dirty="0"/>
              <a:t> </a:t>
            </a:r>
            <a:r>
              <a:rPr lang="fr-CA" sz="1600" b="1" dirty="0" err="1"/>
              <a:t>objeciones</a:t>
            </a:r>
            <a:r>
              <a:rPr lang="fr-CA" sz="1600" b="1" dirty="0"/>
              <a:t> (</a:t>
            </a:r>
            <a:r>
              <a:rPr lang="fr-CA" sz="1600" b="1" dirty="0" err="1"/>
              <a:t>Saber</a:t>
            </a:r>
            <a:r>
              <a:rPr lang="fr-CA" sz="1600" b="1" dirty="0"/>
              <a:t> </a:t>
            </a:r>
            <a:r>
              <a:rPr lang="fr-CA" sz="1600" b="1" dirty="0" err="1"/>
              <a:t>hacer</a:t>
            </a:r>
            <a:r>
              <a:rPr lang="fr-CA" sz="1600" b="1" dirty="0"/>
              <a:t>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Escuchar</a:t>
            </a:r>
            <a:r>
              <a:rPr lang="fr-CA" sz="1600" b="1" dirty="0"/>
              <a:t> con </a:t>
            </a:r>
            <a:r>
              <a:rPr lang="fr-CA" sz="1600" b="1" dirty="0" err="1"/>
              <a:t>atención</a:t>
            </a:r>
            <a:r>
              <a:rPr lang="fr-CA" sz="1600" dirty="0"/>
              <a:t> sin </a:t>
            </a:r>
            <a:r>
              <a:rPr lang="fr-CA" sz="1600" dirty="0" err="1"/>
              <a:t>interrumpir</a:t>
            </a:r>
            <a:r>
              <a:rPr lang="fr-CA" sz="1600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Empatizar</a:t>
            </a:r>
            <a:r>
              <a:rPr lang="fr-CA" sz="1600" dirty="0"/>
              <a:t> </a:t>
            </a:r>
            <a:r>
              <a:rPr lang="fr-CA" sz="1600" dirty="0" err="1"/>
              <a:t>mostrando</a:t>
            </a:r>
            <a:r>
              <a:rPr lang="fr-CA" sz="1600" dirty="0"/>
              <a:t> </a:t>
            </a:r>
            <a:r>
              <a:rPr lang="fr-CA" sz="1600" dirty="0" err="1"/>
              <a:t>comprensión</a:t>
            </a:r>
            <a:r>
              <a:rPr lang="fr-CA" sz="1600" dirty="0"/>
              <a:t> </a:t>
            </a:r>
            <a:r>
              <a:rPr lang="fr-CA" sz="1600" dirty="0" err="1"/>
              <a:t>hacia</a:t>
            </a:r>
            <a:r>
              <a:rPr lang="fr-CA" sz="1600" dirty="0"/>
              <a:t> la </a:t>
            </a:r>
            <a:r>
              <a:rPr lang="fr-CA" sz="1600" dirty="0" err="1"/>
              <a:t>duda</a:t>
            </a:r>
            <a:r>
              <a:rPr lang="fr-CA" sz="1600" dirty="0"/>
              <a:t> </a:t>
            </a:r>
            <a:r>
              <a:rPr lang="fr-CA" sz="1600" dirty="0" err="1"/>
              <a:t>del</a:t>
            </a:r>
            <a:r>
              <a:rPr lang="fr-CA" sz="1600" dirty="0"/>
              <a:t> cliente.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Reformular</a:t>
            </a:r>
            <a:r>
              <a:rPr lang="fr-CA" sz="1600" b="1" dirty="0"/>
              <a:t> la </a:t>
            </a:r>
            <a:r>
              <a:rPr lang="fr-CA" sz="1600" b="1" dirty="0" err="1"/>
              <a:t>objeción</a:t>
            </a:r>
            <a:r>
              <a:rPr lang="fr-CA" sz="1600" dirty="0"/>
              <a:t> en forma de </a:t>
            </a:r>
            <a:r>
              <a:rPr lang="fr-CA" sz="1600" dirty="0" err="1"/>
              <a:t>pregunta</a:t>
            </a:r>
            <a:r>
              <a:rPr lang="fr-CA" sz="1600" dirty="0"/>
              <a:t>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dirty="0" err="1"/>
              <a:t>Ejemplo</a:t>
            </a:r>
            <a:r>
              <a:rPr lang="fr-CA" sz="1600" dirty="0"/>
              <a:t>: “¿Lo que le </a:t>
            </a:r>
            <a:r>
              <a:rPr lang="fr-CA" sz="1600" dirty="0" err="1"/>
              <a:t>preocupa</a:t>
            </a:r>
            <a:r>
              <a:rPr lang="fr-CA" sz="1600" dirty="0"/>
              <a:t> es el </a:t>
            </a:r>
            <a:r>
              <a:rPr lang="fr-CA" sz="1600" dirty="0" err="1"/>
              <a:t>costo</a:t>
            </a:r>
            <a:r>
              <a:rPr lang="fr-CA" sz="1600" dirty="0"/>
              <a:t> </a:t>
            </a:r>
            <a:r>
              <a:rPr lang="fr-CA" sz="1600" dirty="0" err="1"/>
              <a:t>inicial</a:t>
            </a:r>
            <a:r>
              <a:rPr lang="fr-CA" sz="1600" dirty="0"/>
              <a:t> o el </a:t>
            </a:r>
            <a:r>
              <a:rPr lang="fr-CA" sz="1600" dirty="0" err="1"/>
              <a:t>valor</a:t>
            </a:r>
            <a:r>
              <a:rPr lang="fr-CA" sz="1600" dirty="0"/>
              <a:t> a largo </a:t>
            </a:r>
            <a:r>
              <a:rPr lang="fr-CA" sz="1600" dirty="0" err="1"/>
              <a:t>plazo</a:t>
            </a:r>
            <a:r>
              <a:rPr lang="fr-CA" sz="1600" dirty="0"/>
              <a:t>?”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Responder</a:t>
            </a:r>
            <a:r>
              <a:rPr lang="fr-CA" sz="1600" b="1" dirty="0"/>
              <a:t> con </a:t>
            </a:r>
            <a:r>
              <a:rPr lang="fr-CA" sz="1600" b="1" dirty="0" err="1"/>
              <a:t>beneficios</a:t>
            </a:r>
            <a:r>
              <a:rPr lang="fr-CA" sz="1600" b="1" dirty="0"/>
              <a:t> </a:t>
            </a:r>
            <a:r>
              <a:rPr lang="fr-CA" sz="1600" b="1" dirty="0" err="1"/>
              <a:t>claros</a:t>
            </a:r>
            <a:r>
              <a:rPr lang="fr-CA" sz="1600" dirty="0"/>
              <a:t>, no solo con </a:t>
            </a:r>
            <a:r>
              <a:rPr lang="fr-CA" sz="1600" dirty="0" err="1"/>
              <a:t>características</a:t>
            </a:r>
            <a:r>
              <a:rPr lang="fr-CA" sz="1600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dirty="0" err="1"/>
              <a:t>Técnicas</a:t>
            </a:r>
            <a:r>
              <a:rPr lang="fr-CA" sz="1600" dirty="0"/>
              <a:t> </a:t>
            </a:r>
            <a:r>
              <a:rPr lang="fr-CA" sz="1600" dirty="0" err="1"/>
              <a:t>útiles</a:t>
            </a:r>
            <a:r>
              <a:rPr lang="fr-CA" sz="1600" dirty="0"/>
              <a:t>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Testimonios</a:t>
            </a:r>
            <a:r>
              <a:rPr lang="fr-CA" sz="1600" b="1" dirty="0"/>
              <a:t>:</a:t>
            </a:r>
            <a:r>
              <a:rPr lang="fr-CA" sz="1600" dirty="0"/>
              <a:t> “Un cliente con su </a:t>
            </a:r>
            <a:r>
              <a:rPr lang="fr-CA" sz="1600" dirty="0" err="1"/>
              <a:t>misma</a:t>
            </a:r>
            <a:r>
              <a:rPr lang="fr-CA" sz="1600" dirty="0"/>
              <a:t> </a:t>
            </a:r>
            <a:r>
              <a:rPr lang="fr-CA" sz="1600" dirty="0" err="1"/>
              <a:t>situación</a:t>
            </a:r>
            <a:r>
              <a:rPr lang="fr-CA" sz="1600" dirty="0"/>
              <a:t> lo </a:t>
            </a:r>
            <a:r>
              <a:rPr lang="fr-CA" sz="1600" dirty="0" err="1"/>
              <a:t>resolvió</a:t>
            </a:r>
            <a:r>
              <a:rPr lang="fr-CA" sz="1600" dirty="0"/>
              <a:t> </a:t>
            </a:r>
            <a:r>
              <a:rPr lang="fr-CA" sz="1600" dirty="0" err="1"/>
              <a:t>así</a:t>
            </a:r>
            <a:r>
              <a:rPr lang="fr-CA" sz="1600" dirty="0"/>
              <a:t>…”.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Garantías</a:t>
            </a:r>
            <a:r>
              <a:rPr lang="fr-CA" sz="1600" b="1" dirty="0"/>
              <a:t> y </a:t>
            </a:r>
            <a:r>
              <a:rPr lang="fr-CA" sz="1600" b="1" dirty="0" err="1"/>
              <a:t>seguridad</a:t>
            </a:r>
            <a:r>
              <a:rPr lang="fr-CA" sz="1600" b="1" dirty="0"/>
              <a:t>:</a:t>
            </a:r>
            <a:r>
              <a:rPr lang="fr-CA" sz="1600" dirty="0"/>
              <a:t> </a:t>
            </a:r>
            <a:r>
              <a:rPr lang="fr-CA" sz="1600" dirty="0" err="1"/>
              <a:t>políticas</a:t>
            </a:r>
            <a:r>
              <a:rPr lang="fr-CA" sz="1600" dirty="0"/>
              <a:t> de </a:t>
            </a:r>
            <a:r>
              <a:rPr lang="fr-CA" sz="1600" dirty="0" err="1"/>
              <a:t>devolución</a:t>
            </a:r>
            <a:r>
              <a:rPr lang="fr-CA" sz="1600" dirty="0"/>
              <a:t>, </a:t>
            </a:r>
            <a:r>
              <a:rPr lang="fr-CA" sz="1600" dirty="0" err="1"/>
              <a:t>soporte</a:t>
            </a:r>
            <a:r>
              <a:rPr lang="fr-CA" sz="1600" dirty="0"/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Comparación</a:t>
            </a:r>
            <a:r>
              <a:rPr lang="fr-CA" sz="1600" b="1" dirty="0"/>
              <a:t> de </a:t>
            </a:r>
            <a:r>
              <a:rPr lang="fr-CA" sz="1600" b="1" dirty="0" err="1"/>
              <a:t>valor</a:t>
            </a:r>
            <a:r>
              <a:rPr lang="fr-CA" sz="1600" b="1" dirty="0"/>
              <a:t>:</a:t>
            </a:r>
            <a:r>
              <a:rPr lang="fr-CA" sz="1600" dirty="0"/>
              <a:t> </a:t>
            </a:r>
            <a:r>
              <a:rPr lang="fr-CA" sz="1600" dirty="0" err="1"/>
              <a:t>destacar</a:t>
            </a:r>
            <a:r>
              <a:rPr lang="fr-CA" sz="1600" dirty="0"/>
              <a:t> </a:t>
            </a:r>
            <a:r>
              <a:rPr lang="fr-CA" sz="1600" dirty="0" err="1"/>
              <a:t>costo-beneficio</a:t>
            </a:r>
            <a:r>
              <a:rPr lang="fr-CA" sz="1600" dirty="0"/>
              <a:t> </a:t>
            </a:r>
            <a:r>
              <a:rPr lang="fr-CA" sz="1600" dirty="0" err="1"/>
              <a:t>frente</a:t>
            </a:r>
            <a:r>
              <a:rPr lang="fr-CA" sz="1600" dirty="0"/>
              <a:t> a la </a:t>
            </a:r>
            <a:r>
              <a:rPr lang="fr-CA" sz="1600" dirty="0" err="1"/>
              <a:t>competencia</a:t>
            </a:r>
            <a:r>
              <a:rPr lang="fr-CA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210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05305-AD21-20DE-EB6C-95D0B1B50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135" y="-436106"/>
            <a:ext cx="7772400" cy="1609344"/>
          </a:xfrm>
        </p:spPr>
        <p:txBody>
          <a:bodyPr/>
          <a:lstStyle/>
          <a:p>
            <a:r>
              <a:rPr lang="fr-FR" dirty="0" err="1"/>
              <a:t>Repaso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181570-01A6-CE95-1E2D-B355C2CDB45E}"/>
              </a:ext>
            </a:extLst>
          </p:cNvPr>
          <p:cNvSpPr txBox="1"/>
          <p:nvPr/>
        </p:nvSpPr>
        <p:spPr>
          <a:xfrm>
            <a:off x="569890" y="835161"/>
            <a:ext cx="7440769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7.3. </a:t>
            </a:r>
            <a:r>
              <a:rPr lang="fr-CA" b="1" dirty="0" err="1"/>
              <a:t>Ejercicios</a:t>
            </a:r>
            <a:r>
              <a:rPr lang="fr-CA" b="1" dirty="0"/>
              <a:t> </a:t>
            </a:r>
            <a:r>
              <a:rPr lang="fr-CA" b="1" dirty="0" err="1"/>
              <a:t>prácticos</a:t>
            </a: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Identificación</a:t>
            </a:r>
            <a:r>
              <a:rPr lang="fr-CA" dirty="0"/>
              <a:t> </a:t>
            </a:r>
            <a:r>
              <a:rPr lang="fr-CA" dirty="0" err="1"/>
              <a:t>rápida</a:t>
            </a:r>
            <a:r>
              <a:rPr lang="fr-CA" dirty="0"/>
              <a:t>: </a:t>
            </a:r>
            <a:r>
              <a:rPr lang="fr-CA" dirty="0" err="1"/>
              <a:t>listar</a:t>
            </a:r>
            <a:r>
              <a:rPr lang="fr-CA" dirty="0"/>
              <a:t> al </a:t>
            </a:r>
            <a:r>
              <a:rPr lang="fr-CA" dirty="0" err="1"/>
              <a:t>menos</a:t>
            </a:r>
            <a:r>
              <a:rPr lang="fr-CA" dirty="0"/>
              <a:t> 5 </a:t>
            </a:r>
            <a:r>
              <a:rPr lang="fr-CA" dirty="0" err="1"/>
              <a:t>objeciones</a:t>
            </a:r>
            <a:r>
              <a:rPr lang="fr-CA" dirty="0"/>
              <a:t> </a:t>
            </a:r>
            <a:r>
              <a:rPr lang="fr-CA" dirty="0" err="1"/>
              <a:t>frecuentes</a:t>
            </a:r>
            <a:r>
              <a:rPr lang="fr-CA" dirty="0"/>
              <a:t> de los clientes.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Respuesta</a:t>
            </a:r>
            <a:r>
              <a:rPr lang="fr-CA" dirty="0"/>
              <a:t> </a:t>
            </a:r>
            <a:r>
              <a:rPr lang="fr-CA" dirty="0" err="1"/>
              <a:t>estructurada</a:t>
            </a:r>
            <a:r>
              <a:rPr lang="fr-CA" dirty="0"/>
              <a:t>: </a:t>
            </a:r>
            <a:r>
              <a:rPr lang="fr-CA" dirty="0" err="1"/>
              <a:t>escribir</a:t>
            </a:r>
            <a:r>
              <a:rPr lang="fr-CA" dirty="0"/>
              <a:t> </a:t>
            </a: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responderías</a:t>
            </a:r>
            <a:r>
              <a:rPr lang="fr-CA" dirty="0"/>
              <a:t> a </a:t>
            </a:r>
            <a:r>
              <a:rPr lang="fr-CA" dirty="0" err="1"/>
              <a:t>cada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usando</a:t>
            </a:r>
            <a:r>
              <a:rPr lang="fr-CA" dirty="0"/>
              <a:t> </a:t>
            </a:r>
            <a:r>
              <a:rPr lang="fr-CA" dirty="0" err="1"/>
              <a:t>beneficios</a:t>
            </a:r>
            <a:r>
              <a:rPr lang="fr-CA" dirty="0"/>
              <a:t> y </a:t>
            </a:r>
            <a:r>
              <a:rPr lang="fr-CA" dirty="0" err="1"/>
              <a:t>empatía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Dinámica</a:t>
            </a:r>
            <a:r>
              <a:rPr lang="fr-CA" dirty="0"/>
              <a:t>: en </a:t>
            </a:r>
            <a:r>
              <a:rPr lang="fr-CA" dirty="0" err="1"/>
              <a:t>parejas</a:t>
            </a:r>
            <a:r>
              <a:rPr lang="fr-CA" dirty="0"/>
              <a:t>, </a:t>
            </a:r>
            <a:r>
              <a:rPr lang="fr-CA" dirty="0" err="1"/>
              <a:t>uno</a:t>
            </a:r>
            <a:r>
              <a:rPr lang="fr-CA" dirty="0"/>
              <a:t> </a:t>
            </a:r>
            <a:r>
              <a:rPr lang="fr-CA" dirty="0" err="1"/>
              <a:t>plantea</a:t>
            </a:r>
            <a:r>
              <a:rPr lang="fr-CA" dirty="0"/>
              <a:t> </a:t>
            </a:r>
            <a:r>
              <a:rPr lang="fr-CA" dirty="0" err="1"/>
              <a:t>objeción</a:t>
            </a:r>
            <a:r>
              <a:rPr lang="fr-CA" dirty="0"/>
              <a:t> y el </a:t>
            </a:r>
            <a:r>
              <a:rPr lang="fr-CA" dirty="0" err="1"/>
              <a:t>otro</a:t>
            </a:r>
            <a:r>
              <a:rPr lang="fr-CA" dirty="0"/>
              <a:t>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responder</a:t>
            </a:r>
            <a:r>
              <a:rPr lang="fr-CA" dirty="0"/>
              <a:t> en </a:t>
            </a:r>
            <a:r>
              <a:rPr lang="fr-CA" dirty="0" err="1"/>
              <a:t>máximo</a:t>
            </a:r>
            <a:r>
              <a:rPr lang="fr-CA" dirty="0"/>
              <a:t> 30 </a:t>
            </a:r>
            <a:r>
              <a:rPr lang="fr-CA" dirty="0" err="1"/>
              <a:t>segundos</a:t>
            </a:r>
            <a:r>
              <a:rPr lang="fr-CA" dirty="0"/>
              <a:t>.</a:t>
            </a:r>
          </a:p>
          <a:p>
            <a:r>
              <a:rPr lang="fr-CA" b="1" dirty="0"/>
              <a:t>7.4. </a:t>
            </a:r>
            <a:r>
              <a:rPr lang="fr-CA" b="1" dirty="0" err="1"/>
              <a:t>Role-playing</a:t>
            </a:r>
            <a:r>
              <a:rPr lang="fr-CA" b="1" dirty="0"/>
              <a:t> y </a:t>
            </a:r>
            <a:r>
              <a:rPr lang="fr-CA" b="1" dirty="0" err="1"/>
              <a:t>simulaciones</a:t>
            </a:r>
            <a:r>
              <a:rPr lang="fr-CA" b="1" dirty="0"/>
              <a:t> (</a:t>
            </a:r>
            <a:r>
              <a:rPr lang="fr-CA" b="1" dirty="0" err="1"/>
              <a:t>Saber</a:t>
            </a:r>
            <a:r>
              <a:rPr lang="fr-CA" b="1" dirty="0"/>
              <a:t> </a:t>
            </a:r>
            <a:r>
              <a:rPr lang="fr-CA" b="1" dirty="0" err="1"/>
              <a:t>ser</a:t>
            </a:r>
            <a:r>
              <a:rPr lang="fr-CA" b="1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Se </a:t>
            </a:r>
            <a:r>
              <a:rPr lang="fr-CA" dirty="0" err="1"/>
              <a:t>practicaron</a:t>
            </a:r>
            <a:r>
              <a:rPr lang="fr-CA" dirty="0"/>
              <a:t> </a:t>
            </a:r>
            <a:r>
              <a:rPr lang="fr-CA" dirty="0" err="1"/>
              <a:t>escenarios</a:t>
            </a:r>
            <a:r>
              <a:rPr lang="fr-CA" dirty="0"/>
              <a:t> </a:t>
            </a:r>
            <a:r>
              <a:rPr lang="fr-CA" dirty="0" err="1"/>
              <a:t>simulados</a:t>
            </a:r>
            <a:r>
              <a:rPr lang="fr-CA" dirty="0"/>
              <a:t> para que el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desarrolle</a:t>
            </a:r>
            <a:r>
              <a:rPr lang="fr-CA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A" b="1" dirty="0" err="1"/>
              <a:t>Seguridad</a:t>
            </a:r>
            <a:r>
              <a:rPr lang="fr-CA" b="1" dirty="0"/>
              <a:t> </a:t>
            </a:r>
            <a:r>
              <a:rPr lang="fr-CA" b="1" dirty="0" err="1"/>
              <a:t>personal</a:t>
            </a:r>
            <a:r>
              <a:rPr lang="fr-CA" dirty="0"/>
              <a:t> al </a:t>
            </a:r>
            <a:r>
              <a:rPr lang="fr-CA" dirty="0" err="1"/>
              <a:t>enfrentar</a:t>
            </a:r>
            <a:r>
              <a:rPr lang="fr-CA" dirty="0"/>
              <a:t> </a:t>
            </a:r>
            <a:r>
              <a:rPr lang="fr-CA" dirty="0" err="1"/>
              <a:t>objeciones</a:t>
            </a:r>
            <a:r>
              <a:rPr lang="fr-CA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A" b="1" dirty="0" err="1"/>
              <a:t>Actitud</a:t>
            </a:r>
            <a:r>
              <a:rPr lang="fr-CA" b="1" dirty="0"/>
              <a:t> positiva y de </a:t>
            </a:r>
            <a:r>
              <a:rPr lang="fr-CA" b="1" dirty="0" err="1"/>
              <a:t>servicio</a:t>
            </a:r>
            <a:r>
              <a:rPr lang="fr-CA" dirty="0"/>
              <a:t>, </a:t>
            </a:r>
            <a:r>
              <a:rPr lang="fr-CA" dirty="0" err="1"/>
              <a:t>evitando</a:t>
            </a:r>
            <a:r>
              <a:rPr lang="fr-CA" dirty="0"/>
              <a:t> </a:t>
            </a:r>
            <a:r>
              <a:rPr lang="fr-CA" dirty="0" err="1"/>
              <a:t>confrontaciones</a:t>
            </a:r>
            <a:r>
              <a:rPr lang="fr-CA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A" b="1" dirty="0" err="1"/>
              <a:t>Confianza</a:t>
            </a:r>
            <a:r>
              <a:rPr lang="fr-CA" dirty="0"/>
              <a:t> en el </a:t>
            </a:r>
            <a:r>
              <a:rPr lang="fr-CA" dirty="0" err="1"/>
              <a:t>producto</a:t>
            </a:r>
            <a:r>
              <a:rPr lang="fr-CA" dirty="0"/>
              <a:t> y en </a:t>
            </a:r>
            <a:r>
              <a:rPr lang="fr-CA" dirty="0" err="1"/>
              <a:t>sí</a:t>
            </a:r>
            <a:r>
              <a:rPr lang="fr-CA" dirty="0"/>
              <a:t> </a:t>
            </a:r>
            <a:r>
              <a:rPr lang="fr-CA" dirty="0" err="1"/>
              <a:t>mismo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El </a:t>
            </a:r>
            <a:r>
              <a:rPr lang="fr-CA" dirty="0" err="1"/>
              <a:t>objetivo</a:t>
            </a:r>
            <a:r>
              <a:rPr lang="fr-CA" dirty="0"/>
              <a:t> </a:t>
            </a:r>
            <a:r>
              <a:rPr lang="fr-CA" dirty="0" err="1"/>
              <a:t>fue</a:t>
            </a:r>
            <a:r>
              <a:rPr lang="fr-CA" dirty="0"/>
              <a:t> </a:t>
            </a:r>
            <a:r>
              <a:rPr lang="fr-CA" dirty="0" err="1"/>
              <a:t>aprender</a:t>
            </a:r>
            <a:r>
              <a:rPr lang="fr-CA" dirty="0"/>
              <a:t> a </a:t>
            </a:r>
            <a:r>
              <a:rPr lang="fr-CA" dirty="0" err="1"/>
              <a:t>mantener</a:t>
            </a:r>
            <a:r>
              <a:rPr lang="fr-CA" dirty="0"/>
              <a:t> la calma, </a:t>
            </a:r>
            <a:r>
              <a:rPr lang="fr-CA" dirty="0" err="1"/>
              <a:t>mostrar</a:t>
            </a:r>
            <a:r>
              <a:rPr lang="fr-CA" dirty="0"/>
              <a:t> </a:t>
            </a:r>
            <a:r>
              <a:rPr lang="fr-CA" dirty="0" err="1"/>
              <a:t>empatía</a:t>
            </a:r>
            <a:r>
              <a:rPr lang="fr-CA" dirty="0"/>
              <a:t> y dar </a:t>
            </a:r>
            <a:r>
              <a:rPr lang="fr-CA" dirty="0" err="1"/>
              <a:t>soluciones</a:t>
            </a:r>
            <a:r>
              <a:rPr lang="fr-CA" dirty="0"/>
              <a:t> </a:t>
            </a:r>
            <a:r>
              <a:rPr lang="fr-CA" dirty="0" err="1"/>
              <a:t>claras</a:t>
            </a:r>
            <a:r>
              <a:rPr lang="fr-CA" dirty="0"/>
              <a:t> sin </a:t>
            </a:r>
            <a:r>
              <a:rPr lang="fr-CA" dirty="0" err="1"/>
              <a:t>caer</a:t>
            </a:r>
            <a:r>
              <a:rPr lang="fr-CA" dirty="0"/>
              <a:t> en </a:t>
            </a:r>
            <a:r>
              <a:rPr lang="fr-CA" dirty="0" err="1"/>
              <a:t>presión</a:t>
            </a:r>
            <a:r>
              <a:rPr lang="fr-CA" dirty="0"/>
              <a:t> </a:t>
            </a:r>
            <a:r>
              <a:rPr lang="fr-CA" dirty="0" err="1"/>
              <a:t>excesiva</a:t>
            </a:r>
            <a:r>
              <a:rPr lang="fr-CA" dirty="0"/>
              <a:t>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063572A-4AF4-785A-D26E-C6E1956F0BAF}"/>
              </a:ext>
            </a:extLst>
          </p:cNvPr>
          <p:cNvSpPr txBox="1"/>
          <p:nvPr/>
        </p:nvSpPr>
        <p:spPr>
          <a:xfrm>
            <a:off x="569890" y="5237024"/>
            <a:ext cx="77724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En </a:t>
            </a:r>
            <a:r>
              <a:rPr lang="fr-CA" b="1" dirty="0" err="1"/>
              <a:t>resumen</a:t>
            </a:r>
            <a:r>
              <a:rPr lang="fr-CA" b="1" dirty="0"/>
              <a:t>:</a:t>
            </a:r>
            <a:br>
              <a:rPr lang="fr-CA" dirty="0"/>
            </a:br>
            <a:r>
              <a:rPr lang="fr-CA" dirty="0"/>
              <a:t>En este </a:t>
            </a:r>
            <a:r>
              <a:rPr lang="fr-CA" dirty="0" err="1"/>
              <a:t>módulo</a:t>
            </a:r>
            <a:r>
              <a:rPr lang="fr-CA" dirty="0"/>
              <a:t> </a:t>
            </a:r>
            <a:r>
              <a:rPr lang="fr-CA" dirty="0" err="1"/>
              <a:t>aprendiste</a:t>
            </a:r>
            <a:r>
              <a:rPr lang="fr-CA" dirty="0"/>
              <a:t> a </a:t>
            </a:r>
            <a:r>
              <a:rPr lang="fr-CA" b="1" dirty="0" err="1"/>
              <a:t>reconocer</a:t>
            </a:r>
            <a:r>
              <a:rPr lang="fr-CA" b="1" dirty="0"/>
              <a:t> las </a:t>
            </a:r>
            <a:r>
              <a:rPr lang="fr-CA" b="1" dirty="0" err="1"/>
              <a:t>objeciones</a:t>
            </a:r>
            <a:r>
              <a:rPr lang="fr-CA" b="1" dirty="0"/>
              <a:t> </a:t>
            </a:r>
            <a:r>
              <a:rPr lang="fr-CA" b="1" dirty="0" err="1"/>
              <a:t>más</a:t>
            </a:r>
            <a:r>
              <a:rPr lang="fr-CA" b="1" dirty="0"/>
              <a:t> </a:t>
            </a:r>
            <a:r>
              <a:rPr lang="fr-CA" b="1" dirty="0" err="1"/>
              <a:t>frecuentes</a:t>
            </a:r>
            <a:r>
              <a:rPr lang="fr-CA" dirty="0"/>
              <a:t>, a </a:t>
            </a:r>
            <a:r>
              <a:rPr lang="fr-CA" b="1" dirty="0" err="1"/>
              <a:t>responder</a:t>
            </a:r>
            <a:r>
              <a:rPr lang="fr-CA" b="1" dirty="0"/>
              <a:t> con </a:t>
            </a:r>
            <a:r>
              <a:rPr lang="fr-CA" b="1" dirty="0" err="1"/>
              <a:t>estrategias</a:t>
            </a:r>
            <a:r>
              <a:rPr lang="fr-CA" b="1" dirty="0"/>
              <a:t> </a:t>
            </a:r>
            <a:r>
              <a:rPr lang="fr-CA" b="1" dirty="0" err="1"/>
              <a:t>efectivas</a:t>
            </a:r>
            <a:r>
              <a:rPr lang="fr-CA" dirty="0"/>
              <a:t>, y a </a:t>
            </a:r>
            <a:r>
              <a:rPr lang="fr-CA" b="1" dirty="0" err="1"/>
              <a:t>ponerlo</a:t>
            </a:r>
            <a:r>
              <a:rPr lang="fr-CA" b="1" dirty="0"/>
              <a:t> en </a:t>
            </a:r>
            <a:r>
              <a:rPr lang="fr-CA" b="1" dirty="0" err="1"/>
              <a:t>práctica</a:t>
            </a:r>
            <a:r>
              <a:rPr lang="fr-CA" dirty="0"/>
              <a:t> a </a:t>
            </a:r>
            <a:r>
              <a:rPr lang="fr-CA" dirty="0" err="1"/>
              <a:t>través</a:t>
            </a:r>
            <a:r>
              <a:rPr lang="fr-CA" dirty="0"/>
              <a:t> de </a:t>
            </a:r>
            <a:r>
              <a:rPr lang="fr-CA" dirty="0" err="1"/>
              <a:t>ejercicios</a:t>
            </a:r>
            <a:r>
              <a:rPr lang="fr-CA" dirty="0"/>
              <a:t> y </a:t>
            </a:r>
            <a:r>
              <a:rPr lang="fr-CA" dirty="0" err="1"/>
              <a:t>role-playing</a:t>
            </a:r>
            <a:r>
              <a:rPr lang="fr-CA" dirty="0"/>
              <a:t> que </a:t>
            </a:r>
            <a:r>
              <a:rPr lang="fr-CA" dirty="0" err="1"/>
              <a:t>fortalecen</a:t>
            </a:r>
            <a:r>
              <a:rPr lang="fr-CA" dirty="0"/>
              <a:t> tu </a:t>
            </a:r>
            <a:r>
              <a:rPr lang="fr-CA" dirty="0" err="1"/>
              <a:t>seguridad</a:t>
            </a:r>
            <a:r>
              <a:rPr lang="fr-CA" dirty="0"/>
              <a:t> y </a:t>
            </a:r>
            <a:r>
              <a:rPr lang="fr-CA" dirty="0" err="1"/>
              <a:t>profesionalismo</a:t>
            </a:r>
            <a:r>
              <a:rPr lang="fr-CA" dirty="0"/>
              <a:t> en la venta.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6607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52138" cy="1609344"/>
          </a:xfrm>
        </p:spPr>
        <p:txBody>
          <a:bodyPr>
            <a:normAutofit/>
          </a:bodyPr>
          <a:lstStyle/>
          <a:p>
            <a:r>
              <a:rPr lang="fr-CA" dirty="0" err="1"/>
              <a:t>Módulo</a:t>
            </a:r>
            <a:r>
              <a:rPr lang="fr-CA" dirty="0"/>
              <a:t> 8: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de Venta</a:t>
            </a:r>
            <a:endParaRPr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9578B16-7978-FD25-0535-D8CAFDB77691}"/>
              </a:ext>
            </a:extLst>
          </p:cNvPr>
          <p:cNvSpPr txBox="1"/>
          <p:nvPr/>
        </p:nvSpPr>
        <p:spPr>
          <a:xfrm>
            <a:off x="1556734" y="3562933"/>
            <a:ext cx="651027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Contenido</a:t>
            </a:r>
            <a:r>
              <a:rPr lang="fr-CA" b="1" dirty="0"/>
              <a:t>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8.1. </a:t>
            </a:r>
            <a:r>
              <a:rPr lang="fr-CA" dirty="0" err="1"/>
              <a:t>Señales</a:t>
            </a:r>
            <a:r>
              <a:rPr lang="fr-CA" dirty="0"/>
              <a:t> de </a:t>
            </a:r>
            <a:r>
              <a:rPr lang="fr-CA" dirty="0" err="1"/>
              <a:t>compra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8.2.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directo e </a:t>
            </a:r>
            <a:r>
              <a:rPr lang="fr-CA" dirty="0" err="1"/>
              <a:t>indirecto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8.3. </a:t>
            </a:r>
            <a:r>
              <a:rPr lang="fr-CA" dirty="0" err="1"/>
              <a:t>Estrategias</a:t>
            </a:r>
            <a:r>
              <a:rPr lang="fr-CA" dirty="0"/>
              <a:t> para </a:t>
            </a:r>
            <a:r>
              <a:rPr lang="fr-CA" dirty="0" err="1"/>
              <a:t>cerrar</a:t>
            </a:r>
            <a:r>
              <a:rPr lang="fr-CA" dirty="0"/>
              <a:t> ventas </a:t>
            </a:r>
            <a:r>
              <a:rPr lang="fr-CA" dirty="0" err="1"/>
              <a:t>difíciles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8.4. </a:t>
            </a:r>
            <a:r>
              <a:rPr lang="fr-CA" dirty="0" err="1"/>
              <a:t>Ejercicios</a:t>
            </a:r>
            <a:r>
              <a:rPr lang="fr-CA" dirty="0"/>
              <a:t> </a:t>
            </a:r>
            <a:r>
              <a:rPr lang="fr-CA" dirty="0" err="1"/>
              <a:t>prácticos</a:t>
            </a:r>
            <a:r>
              <a:rPr lang="fr-CA" dirty="0"/>
              <a:t> y </a:t>
            </a:r>
            <a:r>
              <a:rPr lang="fr-CA" dirty="0" err="1"/>
              <a:t>role-playing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de ventas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F9A1062-7BAE-9E48-B2F8-91AF55CFC7A8}"/>
              </a:ext>
            </a:extLst>
          </p:cNvPr>
          <p:cNvSpPr txBox="1"/>
          <p:nvPr/>
        </p:nvSpPr>
        <p:spPr>
          <a:xfrm>
            <a:off x="674531" y="1595950"/>
            <a:ext cx="77949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Objetivo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</a:t>
            </a:r>
            <a:r>
              <a:rPr lang="fr-CA" b="1" dirty="0" err="1"/>
              <a:t>módulo</a:t>
            </a:r>
            <a:endParaRPr lang="fr-CA" b="1" dirty="0"/>
          </a:p>
          <a:p>
            <a:r>
              <a:rPr lang="fr-CA" dirty="0"/>
              <a:t>Que el participante </a:t>
            </a:r>
            <a:r>
              <a:rPr lang="fr-CA" dirty="0" err="1"/>
              <a:t>identifique</a:t>
            </a:r>
            <a:r>
              <a:rPr lang="fr-CA" dirty="0"/>
              <a:t> y </a:t>
            </a:r>
            <a:r>
              <a:rPr lang="fr-CA" dirty="0" err="1"/>
              <a:t>aplique</a:t>
            </a:r>
            <a:r>
              <a:rPr lang="fr-CA" dirty="0"/>
              <a:t> </a:t>
            </a:r>
            <a:r>
              <a:rPr lang="fr-CA" dirty="0" err="1"/>
              <a:t>técnicas</a:t>
            </a:r>
            <a:r>
              <a:rPr lang="fr-CA" dirty="0"/>
              <a:t> </a:t>
            </a:r>
            <a:r>
              <a:rPr lang="fr-CA" dirty="0" err="1"/>
              <a:t>efectivas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de venta, </a:t>
            </a:r>
            <a:r>
              <a:rPr lang="fr-CA" dirty="0" err="1"/>
              <a:t>reconociendo</a:t>
            </a:r>
            <a:r>
              <a:rPr lang="fr-CA" dirty="0"/>
              <a:t> </a:t>
            </a:r>
            <a:r>
              <a:rPr lang="fr-CA" dirty="0" err="1"/>
              <a:t>señales</a:t>
            </a:r>
            <a:r>
              <a:rPr lang="fr-CA" dirty="0"/>
              <a:t> de </a:t>
            </a:r>
            <a:r>
              <a:rPr lang="fr-CA" dirty="0" err="1"/>
              <a:t>compra</a:t>
            </a:r>
            <a:r>
              <a:rPr lang="fr-CA" dirty="0"/>
              <a:t>, </a:t>
            </a:r>
            <a:r>
              <a:rPr lang="fr-CA" dirty="0" err="1"/>
              <a:t>utilizando</a:t>
            </a:r>
            <a:r>
              <a:rPr lang="fr-CA" dirty="0"/>
              <a:t> </a:t>
            </a:r>
            <a:r>
              <a:rPr lang="fr-CA" dirty="0" err="1"/>
              <a:t>cierres</a:t>
            </a:r>
            <a:r>
              <a:rPr lang="fr-CA" dirty="0"/>
              <a:t> directos e </a:t>
            </a:r>
            <a:r>
              <a:rPr lang="fr-CA" dirty="0" err="1"/>
              <a:t>indirectos</a:t>
            </a:r>
            <a:r>
              <a:rPr lang="fr-CA" dirty="0"/>
              <a:t>, y </a:t>
            </a:r>
            <a:r>
              <a:rPr lang="fr-CA" dirty="0" err="1"/>
              <a:t>desarrollando</a:t>
            </a:r>
            <a:r>
              <a:rPr lang="fr-CA" dirty="0"/>
              <a:t> </a:t>
            </a:r>
            <a:r>
              <a:rPr lang="fr-CA" dirty="0" err="1"/>
              <a:t>estrategias</a:t>
            </a:r>
            <a:r>
              <a:rPr lang="fr-CA" dirty="0"/>
              <a:t> para </a:t>
            </a:r>
            <a:r>
              <a:rPr lang="fr-CA" dirty="0" err="1"/>
              <a:t>superar</a:t>
            </a:r>
            <a:r>
              <a:rPr lang="fr-CA" dirty="0"/>
              <a:t> </a:t>
            </a:r>
            <a:r>
              <a:rPr lang="fr-CA" dirty="0" err="1"/>
              <a:t>dificultades</a:t>
            </a:r>
            <a:r>
              <a:rPr lang="fr-CA" dirty="0"/>
              <a:t> en el </a:t>
            </a:r>
            <a:r>
              <a:rPr lang="fr-CA" dirty="0" err="1"/>
              <a:t>proceso</a:t>
            </a:r>
            <a:r>
              <a:rPr lang="fr-CA" dirty="0"/>
              <a:t> de venta.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40364"/>
            <a:ext cx="7772400" cy="1609344"/>
          </a:xfrm>
        </p:spPr>
        <p:txBody>
          <a:bodyPr/>
          <a:lstStyle/>
          <a:p>
            <a:r>
              <a:rPr lang="fr-CA" dirty="0"/>
              <a:t>8.1. </a:t>
            </a:r>
            <a:r>
              <a:rPr lang="fr-CA" dirty="0" err="1"/>
              <a:t>Señales</a:t>
            </a:r>
            <a:r>
              <a:rPr lang="fr-CA" dirty="0"/>
              <a:t> de </a:t>
            </a:r>
            <a:r>
              <a:rPr lang="fr-CA" dirty="0" err="1"/>
              <a:t>compra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</a:t>
            </a:r>
            <a:endParaRPr lang="fr-CA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852A02C-5D30-9BEA-467C-7C7ED932E03A}"/>
              </a:ext>
            </a:extLst>
          </p:cNvPr>
          <p:cNvSpPr txBox="1"/>
          <p:nvPr/>
        </p:nvSpPr>
        <p:spPr>
          <a:xfrm>
            <a:off x="685800" y="1659664"/>
            <a:ext cx="833263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📌 </a:t>
            </a:r>
            <a:r>
              <a:rPr lang="fr-CA" b="1" dirty="0" err="1"/>
              <a:t>Lectura</a:t>
            </a:r>
            <a:br>
              <a:rPr lang="fr-CA" dirty="0"/>
            </a:br>
            <a:r>
              <a:rPr lang="fr-CA" dirty="0"/>
              <a:t>Las </a:t>
            </a:r>
            <a:r>
              <a:rPr lang="fr-CA" dirty="0" err="1"/>
              <a:t>señales</a:t>
            </a:r>
            <a:r>
              <a:rPr lang="fr-CA" dirty="0"/>
              <a:t> de </a:t>
            </a:r>
            <a:r>
              <a:rPr lang="fr-CA" dirty="0" err="1"/>
              <a:t>compra</a:t>
            </a:r>
            <a:r>
              <a:rPr lang="fr-CA" dirty="0"/>
              <a:t> son las </a:t>
            </a:r>
            <a:r>
              <a:rPr lang="fr-CA" dirty="0" err="1"/>
              <a:t>manifestaciones</a:t>
            </a:r>
            <a:r>
              <a:rPr lang="fr-CA" dirty="0"/>
              <a:t> que indican que el cliente </a:t>
            </a:r>
            <a:r>
              <a:rPr lang="fr-CA" dirty="0" err="1"/>
              <a:t>está</a:t>
            </a:r>
            <a:r>
              <a:rPr lang="fr-CA" dirty="0"/>
              <a:t> </a:t>
            </a:r>
            <a:r>
              <a:rPr lang="fr-CA" dirty="0" err="1"/>
              <a:t>cerca</a:t>
            </a:r>
            <a:r>
              <a:rPr lang="fr-CA" dirty="0"/>
              <a:t> de </a:t>
            </a:r>
            <a:r>
              <a:rPr lang="fr-CA" dirty="0" err="1"/>
              <a:t>tomar</a:t>
            </a:r>
            <a:r>
              <a:rPr lang="fr-CA" dirty="0"/>
              <a:t> la </a:t>
            </a:r>
            <a:r>
              <a:rPr lang="fr-CA" dirty="0" err="1"/>
              <a:t>decisión</a:t>
            </a:r>
            <a:r>
              <a:rPr lang="fr-CA" dirty="0"/>
              <a:t>. </a:t>
            </a:r>
            <a:r>
              <a:rPr lang="fr-CA" dirty="0" err="1"/>
              <a:t>Estas</a:t>
            </a:r>
            <a:r>
              <a:rPr lang="fr-CA" dirty="0"/>
              <a:t> </a:t>
            </a:r>
            <a:r>
              <a:rPr lang="fr-CA" dirty="0" err="1"/>
              <a:t>señales</a:t>
            </a:r>
            <a:r>
              <a:rPr lang="fr-CA" dirty="0"/>
              <a:t> </a:t>
            </a:r>
            <a:r>
              <a:rPr lang="fr-CA" dirty="0" err="1"/>
              <a:t>pueden</a:t>
            </a:r>
            <a:r>
              <a:rPr lang="fr-CA" dirty="0"/>
              <a:t> </a:t>
            </a:r>
            <a:r>
              <a:rPr lang="fr-CA" dirty="0" err="1"/>
              <a:t>ser</a:t>
            </a:r>
            <a:r>
              <a:rPr lang="fr-CA" dirty="0"/>
              <a:t> </a:t>
            </a:r>
            <a:r>
              <a:rPr lang="fr-CA" b="1" dirty="0"/>
              <a:t>verbales</a:t>
            </a:r>
            <a:r>
              <a:rPr lang="fr-CA" dirty="0"/>
              <a:t> o </a:t>
            </a:r>
            <a:r>
              <a:rPr lang="fr-CA" b="1" dirty="0"/>
              <a:t>no verbales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/>
              <a:t>Verbales:</a:t>
            </a:r>
            <a:r>
              <a:rPr lang="fr-CA" dirty="0"/>
              <a:t> “¿</a:t>
            </a:r>
            <a:r>
              <a:rPr lang="fr-CA" dirty="0" err="1"/>
              <a:t>Tiene</a:t>
            </a:r>
            <a:r>
              <a:rPr lang="fr-CA" dirty="0"/>
              <a:t> </a:t>
            </a:r>
            <a:r>
              <a:rPr lang="fr-CA" dirty="0" err="1"/>
              <a:t>garantía</a:t>
            </a:r>
            <a:r>
              <a:rPr lang="fr-CA" dirty="0"/>
              <a:t>?”, “¿Me lo </a:t>
            </a:r>
            <a:r>
              <a:rPr lang="fr-CA" dirty="0" err="1"/>
              <a:t>puede</a:t>
            </a:r>
            <a:r>
              <a:rPr lang="fr-CA" dirty="0"/>
              <a:t> </a:t>
            </a:r>
            <a:r>
              <a:rPr lang="fr-CA" dirty="0" err="1"/>
              <a:t>mostrar</a:t>
            </a:r>
            <a:r>
              <a:rPr lang="fr-CA" dirty="0"/>
              <a:t> en </a:t>
            </a:r>
            <a:r>
              <a:rPr lang="fr-CA" dirty="0" err="1"/>
              <a:t>otro</a:t>
            </a:r>
            <a:r>
              <a:rPr lang="fr-CA" dirty="0"/>
              <a:t> </a:t>
            </a:r>
            <a:r>
              <a:rPr lang="fr-CA" dirty="0" err="1"/>
              <a:t>color</a:t>
            </a:r>
            <a:r>
              <a:rPr lang="fr-CA" dirty="0"/>
              <a:t>?”, “¿</a:t>
            </a:r>
            <a:r>
              <a:rPr lang="fr-CA" dirty="0" err="1"/>
              <a:t>Aceptan</a:t>
            </a:r>
            <a:r>
              <a:rPr lang="fr-CA" dirty="0"/>
              <a:t> </a:t>
            </a:r>
            <a:r>
              <a:rPr lang="fr-CA" dirty="0" err="1"/>
              <a:t>pagos</a:t>
            </a:r>
            <a:r>
              <a:rPr lang="fr-CA" dirty="0"/>
              <a:t> con </a:t>
            </a:r>
            <a:r>
              <a:rPr lang="fr-CA" dirty="0" err="1"/>
              <a:t>tarjeta</a:t>
            </a:r>
            <a:r>
              <a:rPr lang="fr-CA" dirty="0"/>
              <a:t>?”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/>
              <a:t>No verbales:</a:t>
            </a:r>
            <a:r>
              <a:rPr lang="fr-CA" dirty="0"/>
              <a:t> </a:t>
            </a:r>
            <a:r>
              <a:rPr lang="fr-CA" dirty="0" err="1"/>
              <a:t>tocar</a:t>
            </a:r>
            <a:r>
              <a:rPr lang="fr-CA" dirty="0"/>
              <a:t> el </a:t>
            </a:r>
            <a:r>
              <a:rPr lang="fr-CA" dirty="0" err="1"/>
              <a:t>producto</a:t>
            </a:r>
            <a:r>
              <a:rPr lang="fr-CA" dirty="0"/>
              <a:t>, </a:t>
            </a:r>
            <a:r>
              <a:rPr lang="fr-CA" dirty="0" err="1"/>
              <a:t>mostrar</a:t>
            </a:r>
            <a:r>
              <a:rPr lang="fr-CA" dirty="0"/>
              <a:t> </a:t>
            </a:r>
            <a:r>
              <a:rPr lang="fr-CA" dirty="0" err="1"/>
              <a:t>interés</a:t>
            </a:r>
            <a:r>
              <a:rPr lang="fr-CA" dirty="0"/>
              <a:t> en la </a:t>
            </a:r>
            <a:r>
              <a:rPr lang="fr-CA" dirty="0" err="1"/>
              <a:t>información</a:t>
            </a:r>
            <a:r>
              <a:rPr lang="fr-CA" dirty="0"/>
              <a:t>, </a:t>
            </a:r>
            <a:r>
              <a:rPr lang="fr-CA" dirty="0" err="1"/>
              <a:t>sonreír</a:t>
            </a:r>
            <a:r>
              <a:rPr lang="fr-CA" dirty="0"/>
              <a:t>, </a:t>
            </a:r>
            <a:r>
              <a:rPr lang="fr-CA" dirty="0" err="1"/>
              <a:t>asentir</a:t>
            </a:r>
            <a:r>
              <a:rPr lang="fr-CA" dirty="0"/>
              <a:t> con la </a:t>
            </a:r>
            <a:r>
              <a:rPr lang="fr-CA" dirty="0" err="1"/>
              <a:t>cabeza</a:t>
            </a:r>
            <a:r>
              <a:rPr lang="fr-CA" dirty="0"/>
              <a:t>, </a:t>
            </a:r>
            <a:r>
              <a:rPr lang="fr-CA" dirty="0" err="1"/>
              <a:t>preguntar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la </a:t>
            </a:r>
            <a:r>
              <a:rPr lang="fr-CA" dirty="0" err="1"/>
              <a:t>entrega</a:t>
            </a:r>
            <a:r>
              <a:rPr lang="fr-CA" dirty="0"/>
              <a:t>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6E57D9A-BED0-4180-1107-C744CF0F9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8261" y="3803650"/>
            <a:ext cx="2890012" cy="2890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99CB5-6C45-722E-C8E1-3617BB6A2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488" y="-180304"/>
            <a:ext cx="8770512" cy="1609344"/>
          </a:xfrm>
        </p:spPr>
        <p:txBody>
          <a:bodyPr/>
          <a:lstStyle/>
          <a:p>
            <a:r>
              <a:rPr lang="fr-CA" dirty="0" err="1"/>
              <a:t>Ejemplos</a:t>
            </a:r>
            <a:r>
              <a:rPr lang="fr-CA" dirty="0"/>
              <a:t> y </a:t>
            </a:r>
            <a:r>
              <a:rPr lang="fr-CA" dirty="0" err="1"/>
              <a:t>ejercicios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ECF415-F479-3E53-C685-1AF52F3F6420}"/>
              </a:ext>
            </a:extLst>
          </p:cNvPr>
          <p:cNvSpPr txBox="1"/>
          <p:nvPr/>
        </p:nvSpPr>
        <p:spPr>
          <a:xfrm>
            <a:off x="1110803" y="1814418"/>
            <a:ext cx="729588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💡 </a:t>
            </a:r>
            <a:r>
              <a:rPr lang="fr-CA" b="1" dirty="0" err="1"/>
              <a:t>Ejemplo</a:t>
            </a:r>
            <a:r>
              <a:rPr lang="fr-CA" b="1" dirty="0"/>
              <a:t> </a:t>
            </a:r>
            <a:r>
              <a:rPr lang="fr-CA" b="1" dirty="0" err="1"/>
              <a:t>práctico</a:t>
            </a:r>
            <a:br>
              <a:rPr lang="fr-CA" dirty="0"/>
            </a:br>
            <a:r>
              <a:rPr lang="fr-CA" dirty="0"/>
              <a:t>Un cliente </a:t>
            </a:r>
            <a:r>
              <a:rPr lang="fr-CA" dirty="0" err="1"/>
              <a:t>pregunta</a:t>
            </a:r>
            <a:r>
              <a:rPr lang="fr-CA" dirty="0"/>
              <a:t>: </a:t>
            </a:r>
            <a:r>
              <a:rPr lang="fr-CA" i="1" dirty="0"/>
              <a:t>“Si lo </a:t>
            </a:r>
            <a:r>
              <a:rPr lang="fr-CA" i="1" dirty="0" err="1"/>
              <a:t>compro</a:t>
            </a:r>
            <a:r>
              <a:rPr lang="fr-CA" i="1" dirty="0"/>
              <a:t> </a:t>
            </a:r>
            <a:r>
              <a:rPr lang="fr-CA" i="1" dirty="0" err="1"/>
              <a:t>hoy</a:t>
            </a:r>
            <a:r>
              <a:rPr lang="fr-CA" i="1" dirty="0"/>
              <a:t>, ¿</a:t>
            </a:r>
            <a:r>
              <a:rPr lang="fr-CA" i="1" dirty="0" err="1"/>
              <a:t>cuándo</a:t>
            </a:r>
            <a:r>
              <a:rPr lang="fr-CA" i="1" dirty="0"/>
              <a:t> me </a:t>
            </a:r>
            <a:r>
              <a:rPr lang="fr-CA" i="1" dirty="0" err="1"/>
              <a:t>llega</a:t>
            </a:r>
            <a:r>
              <a:rPr lang="fr-CA" i="1" dirty="0"/>
              <a:t>?”</a:t>
            </a:r>
            <a:r>
              <a:rPr lang="fr-CA" dirty="0"/>
              <a:t>. → </a:t>
            </a:r>
            <a:r>
              <a:rPr lang="fr-CA" dirty="0" err="1"/>
              <a:t>Esta</a:t>
            </a:r>
            <a:r>
              <a:rPr lang="fr-CA" dirty="0"/>
              <a:t> es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señal</a:t>
            </a:r>
            <a:r>
              <a:rPr lang="fr-CA" dirty="0"/>
              <a:t> </a:t>
            </a:r>
            <a:r>
              <a:rPr lang="fr-CA" dirty="0" err="1"/>
              <a:t>clara</a:t>
            </a:r>
            <a:r>
              <a:rPr lang="fr-CA" dirty="0"/>
              <a:t> de </a:t>
            </a:r>
            <a:r>
              <a:rPr lang="fr-CA" dirty="0" err="1"/>
              <a:t>intención</a:t>
            </a:r>
            <a:r>
              <a:rPr lang="fr-CA" dirty="0"/>
              <a:t> de </a:t>
            </a:r>
            <a:r>
              <a:rPr lang="fr-CA" dirty="0" err="1"/>
              <a:t>compra</a:t>
            </a:r>
            <a:r>
              <a:rPr lang="fr-CA" dirty="0"/>
              <a:t>.</a:t>
            </a:r>
          </a:p>
          <a:p>
            <a:endParaRPr lang="fr-CA" dirty="0"/>
          </a:p>
          <a:p>
            <a:endParaRPr lang="fr-CA" dirty="0"/>
          </a:p>
          <a:p>
            <a:r>
              <a:rPr lang="fr-CA" dirty="0"/>
              <a:t>✍️ </a:t>
            </a:r>
            <a:r>
              <a:rPr lang="fr-CA" b="1" dirty="0" err="1"/>
              <a:t>Ejercicio</a:t>
            </a:r>
            <a:r>
              <a:rPr lang="fr-CA" b="1" dirty="0"/>
              <a:t> 1</a:t>
            </a:r>
            <a:br>
              <a:rPr lang="fr-CA" dirty="0"/>
            </a:br>
            <a:r>
              <a:rPr lang="fr-CA" dirty="0" err="1"/>
              <a:t>Enlista</a:t>
            </a:r>
            <a:r>
              <a:rPr lang="fr-CA" dirty="0"/>
              <a:t> </a:t>
            </a:r>
            <a:r>
              <a:rPr lang="fr-CA" b="1" dirty="0"/>
              <a:t>5 frases verbales</a:t>
            </a:r>
            <a:r>
              <a:rPr lang="fr-CA" dirty="0"/>
              <a:t> y </a:t>
            </a:r>
            <a:r>
              <a:rPr lang="fr-CA" b="1" dirty="0"/>
              <a:t>5 </a:t>
            </a:r>
            <a:r>
              <a:rPr lang="fr-CA" b="1" dirty="0" err="1"/>
              <a:t>señales</a:t>
            </a:r>
            <a:r>
              <a:rPr lang="fr-CA" b="1" dirty="0"/>
              <a:t> no verbales</a:t>
            </a:r>
            <a:r>
              <a:rPr lang="fr-CA" dirty="0"/>
              <a:t> que </a:t>
            </a:r>
            <a:r>
              <a:rPr lang="fr-CA" dirty="0" err="1"/>
              <a:t>consideres</a:t>
            </a:r>
            <a:r>
              <a:rPr lang="fr-CA" dirty="0"/>
              <a:t> importantes en tu </a:t>
            </a:r>
            <a:r>
              <a:rPr lang="fr-CA" dirty="0" err="1"/>
              <a:t>área</a:t>
            </a:r>
            <a:r>
              <a:rPr lang="fr-CA" dirty="0"/>
              <a:t> de ventas.</a:t>
            </a:r>
          </a:p>
        </p:txBody>
      </p:sp>
    </p:spTree>
    <p:extLst>
      <p:ext uri="{BB962C8B-B14F-4D97-AF65-F5344CB8AC3E}">
        <p14:creationId xmlns:p14="http://schemas.microsoft.com/office/powerpoint/2010/main" val="1035634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8188DD7E-EE30-FA2D-5A30-ED65A6100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8.2.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directo e </a:t>
            </a:r>
            <a:r>
              <a:rPr lang="fr-CA" dirty="0" err="1"/>
              <a:t>indirecto</a:t>
            </a:r>
            <a:endParaRPr lang="fr-CA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4D90386-457E-A8AC-B9E4-319C178B78FB}"/>
              </a:ext>
            </a:extLst>
          </p:cNvPr>
          <p:cNvSpPr txBox="1"/>
          <p:nvPr/>
        </p:nvSpPr>
        <p:spPr>
          <a:xfrm>
            <a:off x="685800" y="2068931"/>
            <a:ext cx="84582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📌 </a:t>
            </a:r>
            <a:r>
              <a:rPr lang="fr-CA" b="1" dirty="0" err="1"/>
              <a:t>Lectura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directo:</a:t>
            </a:r>
            <a:r>
              <a:rPr lang="fr-CA" dirty="0"/>
              <a:t> Se </a:t>
            </a:r>
            <a:r>
              <a:rPr lang="fr-CA" dirty="0" err="1"/>
              <a:t>pide</a:t>
            </a:r>
            <a:r>
              <a:rPr lang="fr-CA" dirty="0"/>
              <a:t> la </a:t>
            </a:r>
            <a:r>
              <a:rPr lang="fr-CA" dirty="0" err="1"/>
              <a:t>compra</a:t>
            </a:r>
            <a:r>
              <a:rPr lang="fr-CA" dirty="0"/>
              <a:t> de </a:t>
            </a:r>
            <a:r>
              <a:rPr lang="fr-CA" dirty="0" err="1"/>
              <a:t>manera</a:t>
            </a:r>
            <a:r>
              <a:rPr lang="fr-CA" dirty="0"/>
              <a:t> </a:t>
            </a:r>
            <a:r>
              <a:rPr lang="fr-CA" dirty="0" err="1"/>
              <a:t>clara</a:t>
            </a:r>
            <a:r>
              <a:rPr lang="fr-CA" dirty="0"/>
              <a:t>. </a:t>
            </a:r>
            <a:r>
              <a:rPr lang="fr-CA" dirty="0" err="1"/>
              <a:t>Ejemplo</a:t>
            </a:r>
            <a:r>
              <a:rPr lang="fr-CA" dirty="0"/>
              <a:t>: </a:t>
            </a:r>
            <a:r>
              <a:rPr lang="fr-CA" i="1" dirty="0"/>
              <a:t>“¿Le </a:t>
            </a:r>
            <a:r>
              <a:rPr lang="fr-CA" i="1" dirty="0" err="1"/>
              <a:t>preparo</a:t>
            </a:r>
            <a:r>
              <a:rPr lang="fr-CA" i="1" dirty="0"/>
              <a:t> la </a:t>
            </a:r>
            <a:r>
              <a:rPr lang="fr-CA" i="1" dirty="0" err="1"/>
              <a:t>orden</a:t>
            </a:r>
            <a:r>
              <a:rPr lang="fr-CA" i="1" dirty="0"/>
              <a:t> </a:t>
            </a:r>
            <a:r>
              <a:rPr lang="fr-CA" i="1" dirty="0" err="1"/>
              <a:t>por</a:t>
            </a:r>
            <a:r>
              <a:rPr lang="fr-CA" i="1" dirty="0"/>
              <a:t> el </a:t>
            </a:r>
            <a:r>
              <a:rPr lang="fr-CA" i="1" dirty="0" err="1"/>
              <a:t>modelo</a:t>
            </a:r>
            <a:r>
              <a:rPr lang="fr-CA" i="1" dirty="0"/>
              <a:t> Premium?”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indirecto</a:t>
            </a:r>
            <a:r>
              <a:rPr lang="fr-CA" b="1" dirty="0"/>
              <a:t>:</a:t>
            </a:r>
            <a:r>
              <a:rPr lang="fr-CA" dirty="0"/>
              <a:t> Se </a:t>
            </a:r>
            <a:r>
              <a:rPr lang="fr-CA" dirty="0" err="1"/>
              <a:t>conduce</a:t>
            </a:r>
            <a:r>
              <a:rPr lang="fr-CA" dirty="0"/>
              <a:t> al cliente a </a:t>
            </a:r>
            <a:r>
              <a:rPr lang="fr-CA" dirty="0" err="1"/>
              <a:t>decidir</a:t>
            </a:r>
            <a:r>
              <a:rPr lang="fr-CA" dirty="0"/>
              <a:t> sin </a:t>
            </a:r>
            <a:r>
              <a:rPr lang="fr-CA" dirty="0" err="1"/>
              <a:t>pedirlo</a:t>
            </a:r>
            <a:r>
              <a:rPr lang="fr-CA" dirty="0"/>
              <a:t> </a:t>
            </a:r>
            <a:r>
              <a:rPr lang="fr-CA" dirty="0" err="1"/>
              <a:t>explícitamente</a:t>
            </a:r>
            <a:r>
              <a:rPr lang="fr-CA" dirty="0"/>
              <a:t>. </a:t>
            </a:r>
            <a:r>
              <a:rPr lang="fr-CA" dirty="0" err="1"/>
              <a:t>Ejemplo</a:t>
            </a:r>
            <a:r>
              <a:rPr lang="fr-CA" dirty="0"/>
              <a:t>: </a:t>
            </a:r>
            <a:r>
              <a:rPr lang="fr-CA" i="1" dirty="0"/>
              <a:t>“¿</a:t>
            </a:r>
            <a:r>
              <a:rPr lang="fr-CA" i="1" dirty="0" err="1"/>
              <a:t>Prefiere</a:t>
            </a:r>
            <a:r>
              <a:rPr lang="fr-CA" i="1" dirty="0"/>
              <a:t> </a:t>
            </a:r>
            <a:r>
              <a:rPr lang="fr-CA" i="1" dirty="0" err="1"/>
              <a:t>pagarlo</a:t>
            </a:r>
            <a:r>
              <a:rPr lang="fr-CA" i="1" dirty="0"/>
              <a:t> de </a:t>
            </a:r>
            <a:r>
              <a:rPr lang="fr-CA" i="1" dirty="0" err="1"/>
              <a:t>contado</a:t>
            </a:r>
            <a:r>
              <a:rPr lang="fr-CA" i="1" dirty="0"/>
              <a:t> o en </a:t>
            </a:r>
            <a:r>
              <a:rPr lang="fr-CA" i="1" dirty="0" err="1"/>
              <a:t>parcialidades</a:t>
            </a:r>
            <a:r>
              <a:rPr lang="fr-CA" i="1" dirty="0"/>
              <a:t>?”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  <a:p>
            <a:r>
              <a:rPr lang="fr-CA" dirty="0"/>
              <a:t>💡 </a:t>
            </a:r>
            <a:r>
              <a:rPr lang="fr-CA" b="1" dirty="0" err="1"/>
              <a:t>Otras</a:t>
            </a:r>
            <a:r>
              <a:rPr lang="fr-CA" b="1" dirty="0"/>
              <a:t> </a:t>
            </a:r>
            <a:r>
              <a:rPr lang="fr-CA" b="1" dirty="0" err="1"/>
              <a:t>técnicas</a:t>
            </a:r>
            <a:r>
              <a:rPr lang="fr-CA" b="1" dirty="0"/>
              <a:t> </a:t>
            </a:r>
            <a:r>
              <a:rPr lang="fr-CA" b="1" dirty="0" err="1"/>
              <a:t>útiles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por</a:t>
            </a:r>
            <a:r>
              <a:rPr lang="fr-CA" b="1" dirty="0"/>
              <a:t> </a:t>
            </a:r>
            <a:r>
              <a:rPr lang="fr-CA" b="1" dirty="0" err="1"/>
              <a:t>alternativa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Presentar</a:t>
            </a:r>
            <a:r>
              <a:rPr lang="fr-CA" dirty="0"/>
              <a:t> dos </a:t>
            </a:r>
            <a:r>
              <a:rPr lang="fr-CA" dirty="0" err="1"/>
              <a:t>opciones</a:t>
            </a:r>
            <a:r>
              <a:rPr lang="fr-CA" dirty="0"/>
              <a:t> positivas.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por</a:t>
            </a:r>
            <a:r>
              <a:rPr lang="fr-CA" b="1" dirty="0"/>
              <a:t> </a:t>
            </a:r>
            <a:r>
              <a:rPr lang="fr-CA" b="1" dirty="0" err="1"/>
              <a:t>escasez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Resaltar</a:t>
            </a:r>
            <a:r>
              <a:rPr lang="fr-CA" dirty="0"/>
              <a:t> </a:t>
            </a:r>
            <a:r>
              <a:rPr lang="fr-CA" dirty="0" err="1"/>
              <a:t>disponibilidad</a:t>
            </a:r>
            <a:r>
              <a:rPr lang="fr-CA" dirty="0"/>
              <a:t> </a:t>
            </a:r>
            <a:r>
              <a:rPr lang="fr-CA" dirty="0" err="1"/>
              <a:t>limitada</a:t>
            </a:r>
            <a:r>
              <a:rPr lang="fr-CA" dirty="0"/>
              <a:t> (“</a:t>
            </a:r>
            <a:r>
              <a:rPr lang="fr-CA" dirty="0" err="1"/>
              <a:t>Quedan</a:t>
            </a:r>
            <a:r>
              <a:rPr lang="fr-CA" dirty="0"/>
              <a:t> solo 2 </a:t>
            </a:r>
            <a:r>
              <a:rPr lang="fr-CA" dirty="0" err="1"/>
              <a:t>unidades</a:t>
            </a:r>
            <a:r>
              <a:rPr lang="fr-CA" dirty="0"/>
              <a:t>”).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por</a:t>
            </a:r>
            <a:r>
              <a:rPr lang="fr-CA" b="1" dirty="0"/>
              <a:t> </a:t>
            </a:r>
            <a:r>
              <a:rPr lang="fr-CA" b="1" dirty="0" err="1"/>
              <a:t>prueba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Permitir</a:t>
            </a:r>
            <a:r>
              <a:rPr lang="fr-CA" dirty="0"/>
              <a:t> </a:t>
            </a:r>
            <a:r>
              <a:rPr lang="fr-CA" dirty="0" err="1"/>
              <a:t>probar</a:t>
            </a:r>
            <a:r>
              <a:rPr lang="fr-CA" dirty="0"/>
              <a:t> el </a:t>
            </a:r>
            <a:r>
              <a:rPr lang="fr-CA" dirty="0" err="1"/>
              <a:t>producto</a:t>
            </a:r>
            <a:r>
              <a:rPr lang="fr-CA" dirty="0"/>
              <a:t> antes de </a:t>
            </a:r>
            <a:r>
              <a:rPr lang="fr-CA" dirty="0" err="1"/>
              <a:t>decidir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5462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0B639-B405-B024-95C1-3E41ABA1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22375-BC8B-7D2D-0CE1-8F777EC8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 </a:t>
            </a:r>
            <a:r>
              <a:rPr lang="fr-CA" dirty="0" err="1"/>
              <a:t>Ejercicios</a:t>
            </a:r>
            <a:r>
              <a:rPr lang="fr-CA" dirty="0"/>
              <a:t> </a:t>
            </a:r>
            <a:r>
              <a:rPr lang="fr-CA" dirty="0" err="1"/>
              <a:t>prácticos</a:t>
            </a:r>
            <a:endParaRPr lang="fr-CA" b="1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A29E4C9-A112-704F-1BC1-C67D2652A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099" y="4336809"/>
            <a:ext cx="2243427" cy="301136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8D2CB2C-6212-E0DD-46B6-A1CF411EB6FC}"/>
              </a:ext>
            </a:extLst>
          </p:cNvPr>
          <p:cNvSpPr txBox="1"/>
          <p:nvPr/>
        </p:nvSpPr>
        <p:spPr>
          <a:xfrm>
            <a:off x="1515771" y="2521191"/>
            <a:ext cx="64587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 err="1"/>
              <a:t>Crea</a:t>
            </a:r>
            <a:r>
              <a:rPr lang="fr-CA" dirty="0"/>
              <a:t> dos </a:t>
            </a:r>
            <a:r>
              <a:rPr lang="fr-CA" dirty="0" err="1"/>
              <a:t>ejemplos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directo y dos de </a:t>
            </a:r>
            <a:r>
              <a:rPr lang="fr-CA" dirty="0" err="1"/>
              <a:t>cierre</a:t>
            </a:r>
            <a:r>
              <a:rPr lang="fr-CA" dirty="0"/>
              <a:t> </a:t>
            </a:r>
            <a:r>
              <a:rPr lang="fr-CA" dirty="0" err="1"/>
              <a:t>indirecto</a:t>
            </a:r>
            <a:r>
              <a:rPr lang="fr-CA" dirty="0"/>
              <a:t> que </a:t>
            </a:r>
            <a:r>
              <a:rPr lang="fr-CA" dirty="0" err="1"/>
              <a:t>puedas</a:t>
            </a:r>
            <a:r>
              <a:rPr lang="fr-CA" dirty="0"/>
              <a:t> </a:t>
            </a:r>
            <a:r>
              <a:rPr lang="fr-CA" dirty="0" err="1"/>
              <a:t>aplicar</a:t>
            </a:r>
            <a:r>
              <a:rPr lang="fr-CA" dirty="0"/>
              <a:t> en tu </a:t>
            </a:r>
            <a:r>
              <a:rPr lang="fr-CA" dirty="0" err="1"/>
              <a:t>negocio</a:t>
            </a:r>
            <a:r>
              <a:rPr lang="fr-CA" dirty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8678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5E782-A921-0FE8-00F3-62D9C70BD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34429"/>
            <a:ext cx="7968803" cy="1614624"/>
          </a:xfrm>
        </p:spPr>
        <p:txBody>
          <a:bodyPr/>
          <a:lstStyle/>
          <a:p>
            <a:pPr algn="just"/>
            <a:r>
              <a:rPr lang="fr-CA" dirty="0"/>
              <a:t>8.3. </a:t>
            </a:r>
            <a:r>
              <a:rPr lang="fr-CA" dirty="0" err="1"/>
              <a:t>Estrategias</a:t>
            </a:r>
            <a:r>
              <a:rPr lang="fr-CA" dirty="0"/>
              <a:t> para </a:t>
            </a:r>
            <a:r>
              <a:rPr lang="fr-CA" dirty="0" err="1"/>
              <a:t>cerrar</a:t>
            </a:r>
            <a:r>
              <a:rPr lang="fr-CA" dirty="0"/>
              <a:t> ventas </a:t>
            </a:r>
            <a:r>
              <a:rPr lang="fr-CA" dirty="0" err="1"/>
              <a:t>difíciles</a:t>
            </a:r>
            <a:endParaRPr lang="fr-CA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DF9BF50-9A79-C597-7681-B016EBF13A40}"/>
              </a:ext>
            </a:extLst>
          </p:cNvPr>
          <p:cNvSpPr txBox="1"/>
          <p:nvPr/>
        </p:nvSpPr>
        <p:spPr>
          <a:xfrm>
            <a:off x="685800" y="1849053"/>
            <a:ext cx="811369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📌 </a:t>
            </a:r>
            <a:r>
              <a:rPr lang="fr-CA" b="1" dirty="0" err="1"/>
              <a:t>Lectura</a:t>
            </a:r>
            <a:br>
              <a:rPr lang="fr-CA" dirty="0"/>
            </a:br>
            <a:r>
              <a:rPr lang="fr-CA" dirty="0"/>
              <a:t>En </a:t>
            </a:r>
            <a:r>
              <a:rPr lang="fr-CA" dirty="0" err="1"/>
              <a:t>ocasiones</a:t>
            </a:r>
            <a:r>
              <a:rPr lang="fr-CA" dirty="0"/>
              <a:t>, el cliente </a:t>
            </a:r>
            <a:r>
              <a:rPr lang="fr-CA" dirty="0" err="1"/>
              <a:t>tiene</a:t>
            </a:r>
            <a:r>
              <a:rPr lang="fr-CA" dirty="0"/>
              <a:t> </a:t>
            </a:r>
            <a:r>
              <a:rPr lang="fr-CA" dirty="0" err="1"/>
              <a:t>dudas</a:t>
            </a:r>
            <a:r>
              <a:rPr lang="fr-CA" dirty="0"/>
              <a:t> o </a:t>
            </a:r>
            <a:r>
              <a:rPr lang="fr-CA" dirty="0" err="1"/>
              <a:t>resistencia</a:t>
            </a:r>
            <a:r>
              <a:rPr lang="fr-CA" dirty="0"/>
              <a:t> al </a:t>
            </a:r>
            <a:r>
              <a:rPr lang="fr-CA" dirty="0" err="1"/>
              <a:t>cierre</a:t>
            </a:r>
            <a:r>
              <a:rPr lang="fr-CA" dirty="0"/>
              <a:t>. Para </a:t>
            </a:r>
            <a:r>
              <a:rPr lang="fr-CA" dirty="0" err="1"/>
              <a:t>manejar</a:t>
            </a:r>
            <a:r>
              <a:rPr lang="fr-CA" dirty="0"/>
              <a:t> </a:t>
            </a:r>
            <a:r>
              <a:rPr lang="fr-CA" dirty="0" err="1"/>
              <a:t>estas</a:t>
            </a:r>
            <a:r>
              <a:rPr lang="fr-CA" dirty="0"/>
              <a:t> </a:t>
            </a:r>
            <a:r>
              <a:rPr lang="fr-CA" dirty="0" err="1"/>
              <a:t>situaciones</a:t>
            </a:r>
            <a:r>
              <a:rPr lang="fr-CA" dirty="0"/>
              <a:t>:</a:t>
            </a:r>
          </a:p>
          <a:p>
            <a:pPr>
              <a:buFont typeface="+mj-lt"/>
              <a:buAutoNum type="arabicPeriod"/>
            </a:pPr>
            <a:r>
              <a:rPr lang="fr-CA" dirty="0" err="1"/>
              <a:t>Escucha</a:t>
            </a:r>
            <a:r>
              <a:rPr lang="fr-CA" dirty="0"/>
              <a:t> la </a:t>
            </a:r>
            <a:r>
              <a:rPr lang="fr-CA" dirty="0" err="1"/>
              <a:t>objeción</a:t>
            </a:r>
            <a:r>
              <a:rPr lang="fr-CA" dirty="0"/>
              <a:t> sin </a:t>
            </a:r>
            <a:r>
              <a:rPr lang="fr-CA" dirty="0" err="1"/>
              <a:t>interrumpir</a:t>
            </a:r>
            <a:r>
              <a:rPr lang="fr-CA" dirty="0"/>
              <a:t>.</a:t>
            </a:r>
          </a:p>
          <a:p>
            <a:pPr>
              <a:buFont typeface="+mj-lt"/>
              <a:buAutoNum type="arabicPeriod"/>
            </a:pPr>
            <a:r>
              <a:rPr lang="fr-CA" dirty="0"/>
              <a:t>Reformula la </a:t>
            </a:r>
            <a:r>
              <a:rPr lang="fr-CA" dirty="0" err="1"/>
              <a:t>objeción</a:t>
            </a:r>
            <a:r>
              <a:rPr lang="fr-CA" dirty="0"/>
              <a:t> en forma de </a:t>
            </a:r>
            <a:r>
              <a:rPr lang="fr-CA" dirty="0" err="1"/>
              <a:t>pregunta</a:t>
            </a:r>
            <a:r>
              <a:rPr lang="fr-CA" dirty="0"/>
              <a:t>: </a:t>
            </a:r>
            <a:r>
              <a:rPr lang="fr-CA" i="1" dirty="0"/>
              <a:t>“¿Lo que le </a:t>
            </a:r>
            <a:r>
              <a:rPr lang="fr-CA" i="1" dirty="0" err="1"/>
              <a:t>preocupa</a:t>
            </a:r>
            <a:r>
              <a:rPr lang="fr-CA" i="1" dirty="0"/>
              <a:t> es la </a:t>
            </a:r>
            <a:r>
              <a:rPr lang="fr-CA" i="1" dirty="0" err="1"/>
              <a:t>garantía</a:t>
            </a:r>
            <a:r>
              <a:rPr lang="fr-CA" i="1" dirty="0"/>
              <a:t>?”</a:t>
            </a:r>
            <a:endParaRPr lang="fr-CA" dirty="0"/>
          </a:p>
          <a:p>
            <a:pPr>
              <a:buFont typeface="+mj-lt"/>
              <a:buAutoNum type="arabicPeriod"/>
            </a:pPr>
            <a:r>
              <a:rPr lang="fr-CA" dirty="0" err="1"/>
              <a:t>Responde</a:t>
            </a:r>
            <a:r>
              <a:rPr lang="fr-CA" dirty="0"/>
              <a:t> </a:t>
            </a:r>
            <a:r>
              <a:rPr lang="fr-CA" dirty="0" err="1"/>
              <a:t>mostrando</a:t>
            </a:r>
            <a:r>
              <a:rPr lang="fr-CA" dirty="0"/>
              <a:t> </a:t>
            </a:r>
            <a:r>
              <a:rPr lang="fr-CA" dirty="0" err="1"/>
              <a:t>beneficios</a:t>
            </a:r>
            <a:r>
              <a:rPr lang="fr-CA" dirty="0"/>
              <a:t> o </a:t>
            </a:r>
            <a:r>
              <a:rPr lang="fr-CA" dirty="0" err="1"/>
              <a:t>respaldo</a:t>
            </a:r>
            <a:r>
              <a:rPr lang="fr-CA" dirty="0"/>
              <a:t>: </a:t>
            </a:r>
            <a:r>
              <a:rPr lang="fr-CA" i="1" dirty="0"/>
              <a:t>“Le </a:t>
            </a:r>
            <a:r>
              <a:rPr lang="fr-CA" i="1" dirty="0" err="1"/>
              <a:t>ofrecemos</a:t>
            </a:r>
            <a:r>
              <a:rPr lang="fr-CA" i="1" dirty="0"/>
              <a:t> 12 </a:t>
            </a:r>
            <a:r>
              <a:rPr lang="fr-CA" i="1" dirty="0" err="1"/>
              <a:t>meses</a:t>
            </a:r>
            <a:r>
              <a:rPr lang="fr-CA" i="1" dirty="0"/>
              <a:t> de </a:t>
            </a:r>
            <a:r>
              <a:rPr lang="fr-CA" i="1" dirty="0" err="1"/>
              <a:t>garantía</a:t>
            </a:r>
            <a:r>
              <a:rPr lang="fr-CA" i="1" dirty="0"/>
              <a:t> sin </a:t>
            </a:r>
            <a:r>
              <a:rPr lang="fr-CA" i="1" dirty="0" err="1"/>
              <a:t>costo</a:t>
            </a:r>
            <a:r>
              <a:rPr lang="fr-CA" i="1" dirty="0"/>
              <a:t> extra”</a:t>
            </a:r>
            <a:r>
              <a:rPr lang="fr-CA" dirty="0"/>
              <a:t>.</a:t>
            </a:r>
          </a:p>
          <a:p>
            <a:r>
              <a:rPr lang="fr-CA" dirty="0"/>
              <a:t>💡 </a:t>
            </a:r>
            <a:r>
              <a:rPr lang="fr-CA" b="1" dirty="0" err="1"/>
              <a:t>Psicología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</a:t>
            </a: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difícil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No </a:t>
            </a:r>
            <a:r>
              <a:rPr lang="fr-CA" dirty="0" err="1"/>
              <a:t>presionar</a:t>
            </a:r>
            <a:r>
              <a:rPr lang="fr-CA" dirty="0"/>
              <a:t> </a:t>
            </a:r>
            <a:r>
              <a:rPr lang="fr-CA" dirty="0" err="1"/>
              <a:t>demasiado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Generar</a:t>
            </a:r>
            <a:r>
              <a:rPr lang="fr-CA" dirty="0"/>
              <a:t> </a:t>
            </a:r>
            <a:r>
              <a:rPr lang="fr-CA" dirty="0" err="1"/>
              <a:t>confianza</a:t>
            </a:r>
            <a:r>
              <a:rPr lang="fr-CA" dirty="0"/>
              <a:t> con </a:t>
            </a:r>
            <a:r>
              <a:rPr lang="fr-CA" dirty="0" err="1"/>
              <a:t>testimonios</a:t>
            </a:r>
            <a:r>
              <a:rPr lang="fr-CA" dirty="0"/>
              <a:t> y </a:t>
            </a:r>
            <a:r>
              <a:rPr lang="fr-CA" dirty="0" err="1"/>
              <a:t>casos</a:t>
            </a:r>
            <a:r>
              <a:rPr lang="fr-CA" dirty="0"/>
              <a:t> de </a:t>
            </a:r>
            <a:r>
              <a:rPr lang="fr-CA" dirty="0" err="1"/>
              <a:t>éxito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Usar</a:t>
            </a:r>
            <a:r>
              <a:rPr lang="fr-CA" dirty="0"/>
              <a:t> </a:t>
            </a:r>
            <a:r>
              <a:rPr lang="fr-CA" dirty="0" err="1"/>
              <a:t>preguntas</a:t>
            </a:r>
            <a:r>
              <a:rPr lang="fr-CA" dirty="0"/>
              <a:t> que </a:t>
            </a:r>
            <a:r>
              <a:rPr lang="fr-CA" dirty="0" err="1"/>
              <a:t>conduzcan</a:t>
            </a:r>
            <a:r>
              <a:rPr lang="fr-CA" dirty="0"/>
              <a:t> al “</a:t>
            </a:r>
            <a:r>
              <a:rPr lang="fr-CA" dirty="0" err="1"/>
              <a:t>sí</a:t>
            </a:r>
            <a:r>
              <a:rPr lang="fr-CA" dirty="0"/>
              <a:t>”: </a:t>
            </a:r>
            <a:r>
              <a:rPr lang="fr-CA" i="1" dirty="0"/>
              <a:t>“¿Le </a:t>
            </a:r>
            <a:r>
              <a:rPr lang="fr-CA" i="1" dirty="0" err="1"/>
              <a:t>gustaría</a:t>
            </a:r>
            <a:r>
              <a:rPr lang="fr-CA" i="1" dirty="0"/>
              <a:t> </a:t>
            </a:r>
            <a:r>
              <a:rPr lang="fr-CA" i="1" dirty="0" err="1"/>
              <a:t>tenerlo</a:t>
            </a:r>
            <a:r>
              <a:rPr lang="fr-CA" i="1" dirty="0"/>
              <a:t> </a:t>
            </a:r>
            <a:r>
              <a:rPr lang="fr-CA" i="1" dirty="0" err="1"/>
              <a:t>instalado</a:t>
            </a:r>
            <a:r>
              <a:rPr lang="fr-CA" i="1" dirty="0"/>
              <a:t> </a:t>
            </a:r>
            <a:r>
              <a:rPr lang="fr-CA" i="1" dirty="0" err="1"/>
              <a:t>hoy</a:t>
            </a:r>
            <a:r>
              <a:rPr lang="fr-CA" i="1" dirty="0"/>
              <a:t> </a:t>
            </a:r>
            <a:r>
              <a:rPr lang="fr-CA" i="1" dirty="0" err="1"/>
              <a:t>mismo</a:t>
            </a:r>
            <a:r>
              <a:rPr lang="fr-CA" i="1" dirty="0"/>
              <a:t>?”</a:t>
            </a:r>
            <a:r>
              <a:rPr lang="fr-CA" dirty="0"/>
              <a:t>.</a:t>
            </a:r>
          </a:p>
          <a:p>
            <a:r>
              <a:rPr lang="fr-CA" dirty="0"/>
              <a:t>✍️ </a:t>
            </a:r>
            <a:r>
              <a:rPr lang="fr-CA" b="1" dirty="0" err="1"/>
              <a:t>Ejercicio</a:t>
            </a:r>
            <a:r>
              <a:rPr lang="fr-CA" b="1" dirty="0"/>
              <a:t> 3</a:t>
            </a:r>
            <a:br>
              <a:rPr lang="fr-CA" dirty="0"/>
            </a:br>
            <a:r>
              <a:rPr lang="fr-CA" dirty="0" err="1"/>
              <a:t>Piensa</a:t>
            </a:r>
            <a:r>
              <a:rPr lang="fr-CA" dirty="0"/>
              <a:t> en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objeción</a:t>
            </a:r>
            <a:r>
              <a:rPr lang="fr-CA" dirty="0"/>
              <a:t> </a:t>
            </a:r>
            <a:r>
              <a:rPr lang="fr-CA" dirty="0" err="1"/>
              <a:t>frecuente</a:t>
            </a:r>
            <a:r>
              <a:rPr lang="fr-CA" dirty="0"/>
              <a:t> de tus clientes y </a:t>
            </a:r>
            <a:r>
              <a:rPr lang="fr-CA" dirty="0" err="1"/>
              <a:t>escribe</a:t>
            </a:r>
            <a:r>
              <a:rPr lang="fr-CA" dirty="0"/>
              <a:t> </a:t>
            </a:r>
            <a:r>
              <a:rPr lang="fr-CA" dirty="0" err="1"/>
              <a:t>cómo</a:t>
            </a:r>
            <a:r>
              <a:rPr lang="fr-CA" dirty="0"/>
              <a:t> la </a:t>
            </a:r>
            <a:r>
              <a:rPr lang="fr-CA" dirty="0" err="1"/>
              <a:t>manejarías</a:t>
            </a:r>
            <a:r>
              <a:rPr lang="fr-CA" dirty="0"/>
              <a:t> con las </a:t>
            </a:r>
            <a:r>
              <a:rPr lang="fr-CA" dirty="0" err="1"/>
              <a:t>técnicas</a:t>
            </a:r>
            <a:r>
              <a:rPr lang="fr-CA" dirty="0"/>
              <a:t> </a:t>
            </a:r>
            <a:r>
              <a:rPr lang="fr-CA" dirty="0" err="1"/>
              <a:t>vistas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7484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757FC7-A0CE-DA02-CB8C-C3AACCC3C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49" y="-107796"/>
            <a:ext cx="8442102" cy="1609344"/>
          </a:xfrm>
        </p:spPr>
        <p:txBody>
          <a:bodyPr/>
          <a:lstStyle/>
          <a:p>
            <a:r>
              <a:rPr lang="fr-CA" dirty="0"/>
              <a:t>8.4. </a:t>
            </a:r>
            <a:r>
              <a:rPr lang="fr-CA" dirty="0" err="1"/>
              <a:t>Ejercicios</a:t>
            </a:r>
            <a:r>
              <a:rPr lang="fr-CA" dirty="0"/>
              <a:t> </a:t>
            </a:r>
            <a:r>
              <a:rPr lang="fr-CA" dirty="0" err="1"/>
              <a:t>prácticos</a:t>
            </a:r>
            <a:r>
              <a:rPr lang="fr-CA" dirty="0"/>
              <a:t> y </a:t>
            </a:r>
            <a:r>
              <a:rPr lang="fr-CA" dirty="0" err="1"/>
              <a:t>role-playing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de ventas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57EBA20-9D51-1312-F5B5-DD0F6900469A}"/>
              </a:ext>
            </a:extLst>
          </p:cNvPr>
          <p:cNvSpPr txBox="1"/>
          <p:nvPr/>
        </p:nvSpPr>
        <p:spPr>
          <a:xfrm>
            <a:off x="730876" y="1778331"/>
            <a:ext cx="793338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📌 </a:t>
            </a:r>
            <a:r>
              <a:rPr lang="fr-CA" b="1" dirty="0" err="1"/>
              <a:t>Lectura</a:t>
            </a:r>
            <a:br>
              <a:rPr lang="fr-CA" dirty="0"/>
            </a:br>
            <a:r>
              <a:rPr lang="fr-CA" dirty="0"/>
              <a:t>El </a:t>
            </a:r>
            <a:r>
              <a:rPr lang="fr-CA" dirty="0" err="1"/>
              <a:t>aprendizaje</a:t>
            </a:r>
            <a:r>
              <a:rPr lang="fr-CA" dirty="0"/>
              <a:t> en ventas </a:t>
            </a:r>
            <a:r>
              <a:rPr lang="fr-CA" dirty="0" err="1"/>
              <a:t>mejora</a:t>
            </a:r>
            <a:r>
              <a:rPr lang="fr-CA" dirty="0"/>
              <a:t> con la </a:t>
            </a:r>
            <a:r>
              <a:rPr lang="fr-CA" dirty="0" err="1"/>
              <a:t>práctica</a:t>
            </a:r>
            <a:r>
              <a:rPr lang="fr-CA" dirty="0"/>
              <a:t>. El </a:t>
            </a:r>
            <a:r>
              <a:rPr lang="fr-CA" dirty="0" err="1"/>
              <a:t>role-playing</a:t>
            </a:r>
            <a:r>
              <a:rPr lang="fr-CA" dirty="0"/>
              <a:t> </a:t>
            </a:r>
            <a:r>
              <a:rPr lang="fr-CA" dirty="0" err="1"/>
              <a:t>permite</a:t>
            </a:r>
            <a:r>
              <a:rPr lang="fr-CA" dirty="0"/>
              <a:t> </a:t>
            </a:r>
            <a:r>
              <a:rPr lang="fr-CA" dirty="0" err="1"/>
              <a:t>simular</a:t>
            </a:r>
            <a:r>
              <a:rPr lang="fr-CA" dirty="0"/>
              <a:t> </a:t>
            </a:r>
            <a:r>
              <a:rPr lang="fr-CA" dirty="0" err="1"/>
              <a:t>situaciones</a:t>
            </a:r>
            <a:r>
              <a:rPr lang="fr-CA" dirty="0"/>
              <a:t> </a:t>
            </a:r>
            <a:r>
              <a:rPr lang="fr-CA" dirty="0" err="1"/>
              <a:t>reales</a:t>
            </a:r>
            <a:r>
              <a:rPr lang="fr-CA" dirty="0"/>
              <a:t> y </a:t>
            </a:r>
            <a:r>
              <a:rPr lang="fr-CA" dirty="0" err="1"/>
              <a:t>pulir</a:t>
            </a:r>
            <a:r>
              <a:rPr lang="fr-CA" dirty="0"/>
              <a:t>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💡 </a:t>
            </a:r>
            <a:r>
              <a:rPr lang="fr-CA" b="1" dirty="0" err="1"/>
              <a:t>Propuesta</a:t>
            </a:r>
            <a:r>
              <a:rPr lang="fr-CA" b="1" dirty="0"/>
              <a:t> de </a:t>
            </a:r>
            <a:r>
              <a:rPr lang="fr-CA" b="1" dirty="0" err="1"/>
              <a:t>dinámicas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Role-playing</a:t>
            </a:r>
            <a:r>
              <a:rPr lang="fr-CA" b="1" dirty="0"/>
              <a:t> 1:</a:t>
            </a:r>
            <a:r>
              <a:rPr lang="fr-CA" dirty="0"/>
              <a:t> Un cliente </a:t>
            </a:r>
            <a:r>
              <a:rPr lang="fr-CA" dirty="0" err="1"/>
              <a:t>interesado</a:t>
            </a:r>
            <a:r>
              <a:rPr lang="fr-CA" dirty="0"/>
              <a:t> </a:t>
            </a:r>
            <a:r>
              <a:rPr lang="fr-CA" dirty="0" err="1"/>
              <a:t>muestra</a:t>
            </a:r>
            <a:r>
              <a:rPr lang="fr-CA" dirty="0"/>
              <a:t> </a:t>
            </a:r>
            <a:r>
              <a:rPr lang="fr-CA" dirty="0" err="1"/>
              <a:t>señales</a:t>
            </a:r>
            <a:r>
              <a:rPr lang="fr-CA" dirty="0"/>
              <a:t> de </a:t>
            </a:r>
            <a:r>
              <a:rPr lang="fr-CA" dirty="0" err="1"/>
              <a:t>compra</a:t>
            </a:r>
            <a:r>
              <a:rPr lang="fr-CA" dirty="0"/>
              <a:t>; el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detectarlas</a:t>
            </a:r>
            <a:r>
              <a:rPr lang="fr-CA" dirty="0"/>
              <a:t> y </a:t>
            </a:r>
            <a:r>
              <a:rPr lang="fr-CA" dirty="0" err="1"/>
              <a:t>cerrar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Role-playing</a:t>
            </a:r>
            <a:r>
              <a:rPr lang="fr-CA" b="1" dirty="0"/>
              <a:t> 2:</a:t>
            </a:r>
            <a:r>
              <a:rPr lang="fr-CA" dirty="0"/>
              <a:t> Cliente </a:t>
            </a:r>
            <a:r>
              <a:rPr lang="fr-CA" dirty="0" err="1"/>
              <a:t>indeciso</a:t>
            </a:r>
            <a:r>
              <a:rPr lang="fr-CA" dirty="0"/>
              <a:t> con </a:t>
            </a:r>
            <a:r>
              <a:rPr lang="fr-CA" dirty="0" err="1"/>
              <a:t>objeciones</a:t>
            </a:r>
            <a:r>
              <a:rPr lang="fr-CA" dirty="0"/>
              <a:t>; el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aplicar</a:t>
            </a:r>
            <a:r>
              <a:rPr lang="fr-CA" dirty="0"/>
              <a:t>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 </a:t>
            </a:r>
            <a:r>
              <a:rPr lang="fr-CA" dirty="0" err="1"/>
              <a:t>indirecto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Role-playing</a:t>
            </a:r>
            <a:r>
              <a:rPr lang="fr-CA" b="1" dirty="0"/>
              <a:t> 3:</a:t>
            </a:r>
            <a:r>
              <a:rPr lang="fr-CA" dirty="0"/>
              <a:t> Cliente </a:t>
            </a:r>
            <a:r>
              <a:rPr lang="fr-CA" dirty="0" err="1"/>
              <a:t>difícil</a:t>
            </a:r>
            <a:r>
              <a:rPr lang="fr-CA" dirty="0"/>
              <a:t> que insiste en el </a:t>
            </a:r>
            <a:r>
              <a:rPr lang="fr-CA" dirty="0" err="1"/>
              <a:t>precio</a:t>
            </a:r>
            <a:r>
              <a:rPr lang="fr-CA" dirty="0"/>
              <a:t>; el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usar</a:t>
            </a:r>
            <a:r>
              <a:rPr lang="fr-CA" dirty="0"/>
              <a:t> </a:t>
            </a:r>
            <a:r>
              <a:rPr lang="fr-CA" dirty="0" err="1"/>
              <a:t>beneficios</a:t>
            </a:r>
            <a:r>
              <a:rPr lang="fr-CA" dirty="0"/>
              <a:t> y </a:t>
            </a:r>
            <a:r>
              <a:rPr lang="fr-CA" dirty="0" err="1"/>
              <a:t>confianza</a:t>
            </a:r>
            <a:r>
              <a:rPr lang="fr-CA" dirty="0"/>
              <a:t> para </a:t>
            </a:r>
            <a:r>
              <a:rPr lang="fr-CA" dirty="0" err="1"/>
              <a:t>cerrar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  <a:p>
            <a:r>
              <a:rPr lang="fr-CA" dirty="0"/>
              <a:t>✍️ </a:t>
            </a:r>
            <a:r>
              <a:rPr lang="fr-CA" b="1" dirty="0" err="1"/>
              <a:t>Ejercicio</a:t>
            </a:r>
            <a:r>
              <a:rPr lang="fr-CA" b="1" dirty="0"/>
              <a:t> </a:t>
            </a:r>
            <a:r>
              <a:rPr lang="fr-CA" b="1" dirty="0" err="1"/>
              <a:t>grupal</a:t>
            </a:r>
            <a:br>
              <a:rPr lang="fr-CA" dirty="0"/>
            </a:br>
            <a:r>
              <a:rPr lang="fr-CA" dirty="0" err="1"/>
              <a:t>Organízate</a:t>
            </a:r>
            <a:r>
              <a:rPr lang="fr-CA" dirty="0"/>
              <a:t> con un </a:t>
            </a:r>
            <a:r>
              <a:rPr lang="fr-CA" dirty="0" err="1"/>
              <a:t>compañero</a:t>
            </a:r>
            <a:r>
              <a:rPr lang="fr-CA" dirty="0"/>
              <a:t>: </a:t>
            </a:r>
            <a:r>
              <a:rPr lang="fr-CA" dirty="0" err="1"/>
              <a:t>uno</a:t>
            </a:r>
            <a:r>
              <a:rPr lang="fr-CA" dirty="0"/>
              <a:t> </a:t>
            </a:r>
            <a:r>
              <a:rPr lang="fr-CA" dirty="0" err="1"/>
              <a:t>será</a:t>
            </a:r>
            <a:r>
              <a:rPr lang="fr-CA" dirty="0"/>
              <a:t> cliente y el </a:t>
            </a:r>
            <a:r>
              <a:rPr lang="fr-CA" dirty="0" err="1"/>
              <a:t>otro</a:t>
            </a:r>
            <a:r>
              <a:rPr lang="fr-CA" dirty="0"/>
              <a:t> </a:t>
            </a:r>
            <a:r>
              <a:rPr lang="fr-CA" dirty="0" err="1"/>
              <a:t>vendedor</a:t>
            </a:r>
            <a:r>
              <a:rPr lang="fr-CA" dirty="0"/>
              <a:t>. </a:t>
            </a:r>
            <a:r>
              <a:rPr lang="fr-CA" dirty="0" err="1"/>
              <a:t>Después</a:t>
            </a:r>
            <a:r>
              <a:rPr lang="fr-CA" dirty="0"/>
              <a:t>, </a:t>
            </a:r>
            <a:r>
              <a:rPr lang="fr-CA" dirty="0" err="1"/>
              <a:t>intercambien</a:t>
            </a:r>
            <a:r>
              <a:rPr lang="fr-CA" dirty="0"/>
              <a:t> </a:t>
            </a:r>
            <a:r>
              <a:rPr lang="fr-CA" dirty="0" err="1"/>
              <a:t>roles</a:t>
            </a:r>
            <a:r>
              <a:rPr lang="fr-CA" dirty="0"/>
              <a:t>. Al final, </a:t>
            </a:r>
            <a:r>
              <a:rPr lang="fr-CA" dirty="0" err="1"/>
              <a:t>compartan</a:t>
            </a:r>
            <a:r>
              <a:rPr lang="fr-CA" dirty="0"/>
              <a:t> con el </a:t>
            </a:r>
            <a:r>
              <a:rPr lang="fr-CA" dirty="0" err="1"/>
              <a:t>grupo</a:t>
            </a:r>
            <a:r>
              <a:rPr lang="fr-CA" dirty="0"/>
              <a:t> </a:t>
            </a:r>
            <a:r>
              <a:rPr lang="fr-CA" dirty="0" err="1"/>
              <a:t>qué</a:t>
            </a:r>
            <a:r>
              <a:rPr lang="fr-CA" dirty="0"/>
              <a:t> </a:t>
            </a:r>
            <a:r>
              <a:rPr lang="fr-CA" dirty="0" err="1"/>
              <a:t>técnicas</a:t>
            </a:r>
            <a:r>
              <a:rPr lang="fr-CA" dirty="0"/>
              <a:t> </a:t>
            </a:r>
            <a:r>
              <a:rPr lang="fr-CA" dirty="0" err="1"/>
              <a:t>funcionaron</a:t>
            </a:r>
            <a:r>
              <a:rPr lang="fr-CA" dirty="0"/>
              <a:t> </a:t>
            </a:r>
            <a:r>
              <a:rPr lang="fr-CA" dirty="0" err="1"/>
              <a:t>mejor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0699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C1AEA-BBD9-4C53-6509-CD803251B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9D69D3-06DD-6958-29D4-E7E7C7420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 dirty="0"/>
              <a:t> 8</a:t>
            </a:r>
          </a:p>
        </p:txBody>
      </p:sp>
    </p:spTree>
    <p:extLst>
      <p:ext uri="{BB962C8B-B14F-4D97-AF65-F5344CB8AC3E}">
        <p14:creationId xmlns:p14="http://schemas.microsoft.com/office/powerpoint/2010/main" val="33167485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1326</TotalTime>
  <Words>986</Words>
  <Application>Microsoft Macintosh PowerPoint</Application>
  <PresentationFormat>Affichage à l'écran (4:3)</PresentationFormat>
  <Paragraphs>87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8" baseType="lpstr"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Recapitulación temas anteriores</vt:lpstr>
      <vt:lpstr>Repaso</vt:lpstr>
      <vt:lpstr>Módulo 8: Técnicas de Cierre de Venta</vt:lpstr>
      <vt:lpstr>8.1. Señales de compra del cliente</vt:lpstr>
      <vt:lpstr>Ejemplos y ejercicios</vt:lpstr>
      <vt:lpstr>8.2. Técnicas de cierre directo e indirecto</vt:lpstr>
      <vt:lpstr> Ejercicios prácticos</vt:lpstr>
      <vt:lpstr>8.3. Estrategias para cerrar ventas difíciles</vt:lpstr>
      <vt:lpstr>8.4. Ejercicios prácticos y role-playing de cierre de ventas</vt:lpstr>
      <vt:lpstr>gracias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66</cp:revision>
  <dcterms:created xsi:type="dcterms:W3CDTF">2013-01-27T09:14:16Z</dcterms:created>
  <dcterms:modified xsi:type="dcterms:W3CDTF">2025-10-08T22:42:55Z</dcterms:modified>
  <cp:category/>
</cp:coreProperties>
</file>